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9"/>
  </p:notesMasterIdLst>
  <p:sldIdLst>
    <p:sldId id="256" r:id="rId2"/>
    <p:sldId id="290" r:id="rId3"/>
    <p:sldId id="261" r:id="rId4"/>
    <p:sldId id="291" r:id="rId5"/>
    <p:sldId id="292" r:id="rId6"/>
    <p:sldId id="293" r:id="rId7"/>
    <p:sldId id="314" r:id="rId8"/>
    <p:sldId id="294" r:id="rId9"/>
    <p:sldId id="295" r:id="rId10"/>
    <p:sldId id="296" r:id="rId11"/>
    <p:sldId id="300" r:id="rId12"/>
    <p:sldId id="297" r:id="rId13"/>
    <p:sldId id="298" r:id="rId14"/>
    <p:sldId id="301" r:id="rId15"/>
    <p:sldId id="299" r:id="rId16"/>
    <p:sldId id="303" r:id="rId17"/>
    <p:sldId id="304" r:id="rId18"/>
    <p:sldId id="305" r:id="rId19"/>
    <p:sldId id="307" r:id="rId20"/>
    <p:sldId id="306" r:id="rId21"/>
    <p:sldId id="308" r:id="rId22"/>
    <p:sldId id="309" r:id="rId23"/>
    <p:sldId id="310" r:id="rId24"/>
    <p:sldId id="311" r:id="rId25"/>
    <p:sldId id="312" r:id="rId26"/>
    <p:sldId id="313" r:id="rId27"/>
    <p:sldId id="277" r:id="rId28"/>
  </p:sldIdLst>
  <p:sldSz cx="9144000" cy="5143500" type="screen16x9"/>
  <p:notesSz cx="6858000" cy="9144000"/>
  <p:embeddedFontLst>
    <p:embeddedFont>
      <p:font typeface="Poppins" panose="020B0604020202020204" charset="0"/>
      <p:regular r:id="rId30"/>
      <p:bold r:id="rId31"/>
      <p:italic r:id="rId32"/>
      <p:boldItalic r:id="rId33"/>
    </p:embeddedFont>
    <p:embeddedFont>
      <p:font typeface="Arial Black" panose="020B0A04020102020204" pitchFamily="34" charset="0"/>
      <p:bold r:id="rId34"/>
    </p:embeddedFont>
    <p:embeddedFont>
      <p:font typeface="Wingdings 2" panose="05020102010507070707" pitchFamily="18" charset="2"/>
      <p:regular r:id="rId35"/>
    </p:embeddedFont>
    <p:embeddedFont>
      <p:font typeface="Poppins Light" panose="020B0604020202020204" charset="0"/>
      <p:regular r:id="rId36"/>
      <p:bold r:id="rId37"/>
      <p:italic r:id="rId38"/>
      <p:boldItalic r:id="rId39"/>
    </p:embeddedFont>
    <p:embeddedFont>
      <p:font typeface="Calibri" panose="020F0502020204030204" pitchFamily="3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C5B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52BF9A-F7C9-42BE-989B-9F70BBD3D2CA}">
  <a:tblStyle styleId="{A452BF9A-F7C9-42BE-989B-9F70BBD3D2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F2EB09-9411-40FF-A23A-F3DB1AADDEAF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j-lt"/>
              <a:ea typeface="+mn-ea"/>
              <a:cs typeface="+mn-cs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0666491688538936"/>
          <c:y val="0.19371125012781071"/>
          <c:w val="0.37924223534558177"/>
          <c:h val="0.80585582026566016"/>
        </c:manualLayout>
      </c:layout>
      <c:pie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Скажите, какие способы Вы использовали для изучения этого иностранного языка/ языков? (закрытый вопрос, до трех ответов, % от тех, кто имеет знания по иностранному языку)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006-4B35-A1D6-183FB68EA871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006-4B35-A1D6-183FB68EA871}"/>
              </c:ext>
            </c:extLst>
          </c:dPt>
          <c:dPt>
            <c:idx val="2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A006-4B35-A1D6-183FB68EA871}"/>
              </c:ext>
            </c:extLst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1243-4B96-9943-47627943C052}"/>
              </c:ext>
            </c:extLst>
          </c:dPt>
          <c:dPt>
            <c:idx val="4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A006-4B35-A1D6-183FB68EA87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Лист1!$A$2:$A$6</c:f>
              <c:strCache>
                <c:ptCount val="5"/>
                <c:pt idx="0">
                  <c:v>Самостоятельное изучение с помощью самоучителей, учебных пособий</c:v>
                </c:pt>
                <c:pt idx="1">
                  <c:v>Самостоятельное изучение с помощью курсов в интернете, мобильных программ</c:v>
                </c:pt>
                <c:pt idx="2">
                  <c:v>Изучение в языковых школах</c:v>
                </c:pt>
                <c:pt idx="3">
                  <c:v>Общение с носителем языка в обычной жизни</c:v>
                </c:pt>
                <c:pt idx="4">
                  <c:v>Дополнительные курсы при университете</c:v>
                </c:pt>
              </c:strCache>
            </c:strRef>
          </c:cat>
          <c:val>
            <c:numRef>
              <c:f>Лист1!$B$2:$B$6</c:f>
              <c:numCache>
                <c:formatCode>0%</c:formatCode>
                <c:ptCount val="5"/>
                <c:pt idx="0">
                  <c:v>0.25</c:v>
                </c:pt>
                <c:pt idx="1">
                  <c:v>0.2</c:v>
                </c:pt>
                <c:pt idx="2">
                  <c:v>0.19</c:v>
                </c:pt>
                <c:pt idx="3">
                  <c:v>0.18</c:v>
                </c:pt>
                <c:pt idx="4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243-4B96-9943-47627943C052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397942913385827"/>
          <c:y val="0.24863103150184507"/>
          <c:w val="0.40742793088363954"/>
          <c:h val="0.6074780862791757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4F34A0-0309-49A2-9FFB-C00EA3B8BD5F}" type="doc">
      <dgm:prSet loTypeId="urn:microsoft.com/office/officeart/2005/8/layout/orgChart1" loCatId="hierarchy" qsTypeId="urn:microsoft.com/office/officeart/2005/8/quickstyle/3d5" qsCatId="3D" csTypeId="urn:microsoft.com/office/officeart/2005/8/colors/colorful3" csCatId="colorful" phldr="1"/>
      <dgm:spPr/>
      <dgm:t>
        <a:bodyPr/>
        <a:lstStyle/>
        <a:p>
          <a:endParaRPr lang="ru-RU"/>
        </a:p>
      </dgm:t>
    </dgm:pt>
    <dgm:pt modelId="{E4139D69-F15C-40E7-BF3A-D87F45B13E3D}">
      <dgm:prSet phldrT="[Текст]" custT="1"/>
      <dgm:spPr>
        <a:solidFill>
          <a:schemeClr val="bg1">
            <a:lumMod val="75000"/>
          </a:schemeClr>
        </a:solidFill>
        <a:ln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sz="1600" dirty="0" smtClean="0">
              <a:latin typeface="+mj-lt"/>
            </a:rPr>
            <a:t>general</a:t>
          </a:r>
          <a:endParaRPr lang="ru-RU" sz="1600" dirty="0">
            <a:latin typeface="+mj-lt"/>
          </a:endParaRPr>
        </a:p>
      </dgm:t>
    </dgm:pt>
    <dgm:pt modelId="{CACA2CC7-006E-4294-BFEB-BC5296269761}" type="parTrans" cxnId="{7A6FDB35-ABFC-44E5-BEE5-0242FC1F1319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22B2F9D4-D6DC-475E-93A0-020026D141D5}" type="sibTrans" cxnId="{7A6FDB35-ABFC-44E5-BEE5-0242FC1F1319}">
      <dgm:prSet/>
      <dgm:spPr/>
      <dgm:t>
        <a:bodyPr/>
        <a:lstStyle/>
        <a:p>
          <a:endParaRPr lang="ru-RU"/>
        </a:p>
      </dgm:t>
    </dgm:pt>
    <dgm:pt modelId="{4495D327-788F-4293-A48A-89F9F3219AA5}">
      <dgm:prSet phldrT="[Текст]" custT="1"/>
      <dgm:spPr>
        <a:solidFill>
          <a:srgbClr val="9C5BCD"/>
        </a:solidFill>
        <a:ln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sz="1600" dirty="0" err="1" smtClean="0">
              <a:latin typeface="+mj-lt"/>
            </a:rPr>
            <a:t>trainingList</a:t>
          </a:r>
          <a:endParaRPr lang="ru-RU" sz="1600" dirty="0">
            <a:latin typeface="+mj-lt"/>
          </a:endParaRPr>
        </a:p>
      </dgm:t>
    </dgm:pt>
    <dgm:pt modelId="{D3DF6BE0-12FF-4C38-AD53-B673575AE893}" type="sibTrans" cxnId="{EF21D0B2-F42C-4E30-93E2-2B178EC65964}">
      <dgm:prSet/>
      <dgm:spPr/>
      <dgm:t>
        <a:bodyPr/>
        <a:lstStyle/>
        <a:p>
          <a:endParaRPr lang="ru-RU"/>
        </a:p>
      </dgm:t>
    </dgm:pt>
    <dgm:pt modelId="{961F2E08-194C-474D-A571-F15BF99140C0}" type="parTrans" cxnId="{EF21D0B2-F42C-4E30-93E2-2B178EC65964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F1866234-6112-49A4-BD31-B136212CDA49}">
      <dgm:prSet custT="1"/>
      <dgm:spPr>
        <a:ln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sz="1600" dirty="0" smtClean="0">
              <a:latin typeface="+mj-lt"/>
            </a:rPr>
            <a:t>User</a:t>
          </a:r>
          <a:endParaRPr lang="ru-RU" sz="1600" dirty="0">
            <a:latin typeface="+mj-lt"/>
          </a:endParaRPr>
        </a:p>
      </dgm:t>
    </dgm:pt>
    <dgm:pt modelId="{76A35B14-77AC-42EF-A5BD-59E2281D43F8}" type="parTrans" cxnId="{A6AAC9A7-311E-401E-A66A-659DBB277861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5325D3D0-9C5F-4D6D-A7F4-94D9B8811EA4}" type="sibTrans" cxnId="{A6AAC9A7-311E-401E-A66A-659DBB277861}">
      <dgm:prSet/>
      <dgm:spPr/>
      <dgm:t>
        <a:bodyPr/>
        <a:lstStyle/>
        <a:p>
          <a:endParaRPr lang="ru-RU"/>
        </a:p>
      </dgm:t>
    </dgm:pt>
    <dgm:pt modelId="{B4EB8CD9-77AC-414E-95FC-10B48B6CCE52}">
      <dgm:prSet custT="1"/>
      <dgm:spPr>
        <a:solidFill>
          <a:schemeClr val="accent6"/>
        </a:solidFill>
        <a:ln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sz="1500" dirty="0" smtClean="0">
              <a:latin typeface="+mj-lt"/>
            </a:rPr>
            <a:t>globalwords</a:t>
          </a:r>
          <a:endParaRPr lang="ru-RU" sz="1500" dirty="0">
            <a:latin typeface="+mj-lt"/>
          </a:endParaRPr>
        </a:p>
      </dgm:t>
    </dgm:pt>
    <dgm:pt modelId="{18F09160-F3DD-49DA-947B-44A61A666EA0}" type="parTrans" cxnId="{FA82B84C-76A4-4D2D-A737-9CAFD2790C46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37EEE32B-6694-427C-99AE-507000E4B694}" type="sibTrans" cxnId="{FA82B84C-76A4-4D2D-A737-9CAFD2790C46}">
      <dgm:prSet/>
      <dgm:spPr/>
      <dgm:t>
        <a:bodyPr/>
        <a:lstStyle/>
        <a:p>
          <a:endParaRPr lang="ru-RU"/>
        </a:p>
      </dgm:t>
    </dgm:pt>
    <dgm:pt modelId="{7B88348B-82B3-4D0E-9748-3E318CFFB826}">
      <dgm:prSet phldrT="[Текст]" custT="1"/>
      <dgm:spPr/>
      <dgm:t>
        <a:bodyPr/>
        <a:lstStyle/>
        <a:p>
          <a:r>
            <a:rPr lang="en-US" sz="1600" dirty="0" smtClean="0">
              <a:latin typeface="+mj-lt"/>
            </a:rPr>
            <a:t>Index</a:t>
          </a:r>
          <a:r>
            <a:rPr lang="ru-RU" sz="1600" dirty="0" smtClean="0">
              <a:latin typeface="+mj-lt"/>
            </a:rPr>
            <a:t> </a:t>
          </a:r>
          <a:endParaRPr lang="ru-RU" sz="1600" dirty="0">
            <a:latin typeface="+mj-lt"/>
          </a:endParaRPr>
        </a:p>
      </dgm:t>
    </dgm:pt>
    <dgm:pt modelId="{299D5DBE-6526-4479-B298-C5E844F88141}" type="sibTrans" cxnId="{9A8ADAFB-260C-4A43-AB8E-CF6874E4CA2D}">
      <dgm:prSet/>
      <dgm:spPr/>
      <dgm:t>
        <a:bodyPr/>
        <a:lstStyle/>
        <a:p>
          <a:endParaRPr lang="ru-RU"/>
        </a:p>
      </dgm:t>
    </dgm:pt>
    <dgm:pt modelId="{8C2E4F08-0758-48B6-9DCA-7086B1354540}" type="parTrans" cxnId="{9A8ADAFB-260C-4A43-AB8E-CF6874E4CA2D}">
      <dgm:prSet/>
      <dgm:spPr/>
      <dgm:t>
        <a:bodyPr/>
        <a:lstStyle/>
        <a:p>
          <a:endParaRPr lang="ru-RU"/>
        </a:p>
      </dgm:t>
    </dgm:pt>
    <dgm:pt modelId="{41A4D7EA-8F44-451A-B6F0-2AE1A083485C}">
      <dgm:prSet custT="1"/>
      <dgm:spPr>
        <a:solidFill>
          <a:schemeClr val="accent1"/>
        </a:solidFill>
        <a:ln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en-US" sz="1600" dirty="0" err="1" smtClean="0">
              <a:latin typeface="+mj-lt"/>
            </a:rPr>
            <a:t>wordsList</a:t>
          </a:r>
          <a:endParaRPr lang="ru-RU" sz="1600" dirty="0">
            <a:latin typeface="+mj-lt"/>
          </a:endParaRPr>
        </a:p>
      </dgm:t>
    </dgm:pt>
    <dgm:pt modelId="{185EF7DE-D5D5-4D8C-BF3D-082D488E4DFE}" type="sibTrans" cxnId="{BB206F7F-7A22-423A-A38B-BA9BE04028A2}">
      <dgm:prSet/>
      <dgm:spPr/>
      <dgm:t>
        <a:bodyPr/>
        <a:lstStyle/>
        <a:p>
          <a:endParaRPr lang="ru-RU"/>
        </a:p>
      </dgm:t>
    </dgm:pt>
    <dgm:pt modelId="{7AD89106-57AD-4004-BEDD-47CBB3C3DF8C}" type="parTrans" cxnId="{BB206F7F-7A22-423A-A38B-BA9BE04028A2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C1EBFD23-FBAA-4D1F-82D6-241A267E12FB}" type="pres">
      <dgm:prSet presAssocID="{FA4F34A0-0309-49A2-9FFB-C00EA3B8BD5F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ru-RU"/>
        </a:p>
      </dgm:t>
    </dgm:pt>
    <dgm:pt modelId="{91D12C08-9EA4-493C-AABB-2F8173404E46}" type="pres">
      <dgm:prSet presAssocID="{7B88348B-82B3-4D0E-9748-3E318CFFB826}" presName="hierRoot1" presStyleCnt="0">
        <dgm:presLayoutVars>
          <dgm:hierBranch val="init"/>
        </dgm:presLayoutVars>
      </dgm:prSet>
      <dgm:spPr/>
    </dgm:pt>
    <dgm:pt modelId="{5D723C97-9329-4D62-9C89-9A1AB54D4D19}" type="pres">
      <dgm:prSet presAssocID="{7B88348B-82B3-4D0E-9748-3E318CFFB826}" presName="rootComposite1" presStyleCnt="0"/>
      <dgm:spPr/>
    </dgm:pt>
    <dgm:pt modelId="{F968FD8F-4AB4-46CB-B0C8-D31420778F60}" type="pres">
      <dgm:prSet presAssocID="{7B88348B-82B3-4D0E-9748-3E318CFFB826}" presName="rootText1" presStyleLbl="node0" presStyleIdx="0" presStyleCnt="1" custScaleX="51480" custScaleY="10138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4686259F-BDF1-4475-B749-D2C79AFF6830}" type="pres">
      <dgm:prSet presAssocID="{7B88348B-82B3-4D0E-9748-3E318CFFB826}" presName="rootConnector1" presStyleLbl="node1" presStyleIdx="0" presStyleCnt="0"/>
      <dgm:spPr/>
      <dgm:t>
        <a:bodyPr/>
        <a:lstStyle/>
        <a:p>
          <a:endParaRPr lang="ru-RU"/>
        </a:p>
      </dgm:t>
    </dgm:pt>
    <dgm:pt modelId="{CFAAC215-10AC-4BCD-BABA-155F1061CF35}" type="pres">
      <dgm:prSet presAssocID="{7B88348B-82B3-4D0E-9748-3E318CFFB826}" presName="hierChild2" presStyleCnt="0"/>
      <dgm:spPr/>
    </dgm:pt>
    <dgm:pt modelId="{1E41D506-0345-4C01-94FA-EC3E4846599E}" type="pres">
      <dgm:prSet presAssocID="{CACA2CC7-006E-4294-BFEB-BC5296269761}" presName="Name37" presStyleLbl="parChTrans1D2" presStyleIdx="0" presStyleCnt="5"/>
      <dgm:spPr/>
      <dgm:t>
        <a:bodyPr/>
        <a:lstStyle/>
        <a:p>
          <a:endParaRPr lang="ru-RU"/>
        </a:p>
      </dgm:t>
    </dgm:pt>
    <dgm:pt modelId="{2167CB60-827B-4160-888F-54B3609512D7}" type="pres">
      <dgm:prSet presAssocID="{E4139D69-F15C-40E7-BF3A-D87F45B13E3D}" presName="hierRoot2" presStyleCnt="0">
        <dgm:presLayoutVars>
          <dgm:hierBranch val="init"/>
        </dgm:presLayoutVars>
      </dgm:prSet>
      <dgm:spPr/>
    </dgm:pt>
    <dgm:pt modelId="{5D5F3076-4CEA-4D8E-9575-F4D21749B1AC}" type="pres">
      <dgm:prSet presAssocID="{E4139D69-F15C-40E7-BF3A-D87F45B13E3D}" presName="rootComposite" presStyleCnt="0"/>
      <dgm:spPr/>
    </dgm:pt>
    <dgm:pt modelId="{79FA2121-5485-403C-8AA0-E6ACE31603BA}" type="pres">
      <dgm:prSet presAssocID="{E4139D69-F15C-40E7-BF3A-D87F45B13E3D}" presName="rootText" presStyleLbl="node2" presStyleIdx="0" presStyleCnt="5" custScaleX="48822" custScaleY="10138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CF72DE32-1B9E-47F9-91D1-D83E7BC36E9A}" type="pres">
      <dgm:prSet presAssocID="{E4139D69-F15C-40E7-BF3A-D87F45B13E3D}" presName="rootConnector" presStyleLbl="node2" presStyleIdx="0" presStyleCnt="5"/>
      <dgm:spPr/>
      <dgm:t>
        <a:bodyPr/>
        <a:lstStyle/>
        <a:p>
          <a:endParaRPr lang="ru-RU"/>
        </a:p>
      </dgm:t>
    </dgm:pt>
    <dgm:pt modelId="{BAADFA0D-944D-4699-98BA-CC01EBA2DBB3}" type="pres">
      <dgm:prSet presAssocID="{E4139D69-F15C-40E7-BF3A-D87F45B13E3D}" presName="hierChild4" presStyleCnt="0"/>
      <dgm:spPr/>
    </dgm:pt>
    <dgm:pt modelId="{4224DD78-CD81-4BB8-AC37-1FF1B0353F8C}" type="pres">
      <dgm:prSet presAssocID="{E4139D69-F15C-40E7-BF3A-D87F45B13E3D}" presName="hierChild5" presStyleCnt="0"/>
      <dgm:spPr/>
    </dgm:pt>
    <dgm:pt modelId="{C47E443C-8609-4DD8-9E7C-53B32762258A}" type="pres">
      <dgm:prSet presAssocID="{961F2E08-194C-474D-A571-F15BF99140C0}" presName="Name37" presStyleLbl="parChTrans1D2" presStyleIdx="1" presStyleCnt="5"/>
      <dgm:spPr/>
      <dgm:t>
        <a:bodyPr/>
        <a:lstStyle/>
        <a:p>
          <a:endParaRPr lang="ru-RU"/>
        </a:p>
      </dgm:t>
    </dgm:pt>
    <dgm:pt modelId="{4FD021B3-21FF-443D-9EC3-CE13C68AD6F2}" type="pres">
      <dgm:prSet presAssocID="{4495D327-788F-4293-A48A-89F9F3219AA5}" presName="hierRoot2" presStyleCnt="0">
        <dgm:presLayoutVars>
          <dgm:hierBranch val="init"/>
        </dgm:presLayoutVars>
      </dgm:prSet>
      <dgm:spPr/>
    </dgm:pt>
    <dgm:pt modelId="{ACE31AF3-5520-4C88-89EB-47AC2DE987F0}" type="pres">
      <dgm:prSet presAssocID="{4495D327-788F-4293-A48A-89F9F3219AA5}" presName="rootComposite" presStyleCnt="0"/>
      <dgm:spPr/>
    </dgm:pt>
    <dgm:pt modelId="{23E84EB4-E6C6-4A7A-A64D-CB356D6BCC6C}" type="pres">
      <dgm:prSet presAssocID="{4495D327-788F-4293-A48A-89F9F3219AA5}" presName="rootText" presStyleLbl="node2" presStyleIdx="1" presStyleCnt="5" custScaleX="48822" custScaleY="10138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7530F855-BB17-4896-B4F0-B528E54EBF7A}" type="pres">
      <dgm:prSet presAssocID="{4495D327-788F-4293-A48A-89F9F3219AA5}" presName="rootConnector" presStyleLbl="node2" presStyleIdx="1" presStyleCnt="5"/>
      <dgm:spPr/>
      <dgm:t>
        <a:bodyPr/>
        <a:lstStyle/>
        <a:p>
          <a:endParaRPr lang="ru-RU"/>
        </a:p>
      </dgm:t>
    </dgm:pt>
    <dgm:pt modelId="{5C5DD30C-DCD1-4A72-920E-F456C393D9C4}" type="pres">
      <dgm:prSet presAssocID="{4495D327-788F-4293-A48A-89F9F3219AA5}" presName="hierChild4" presStyleCnt="0"/>
      <dgm:spPr/>
    </dgm:pt>
    <dgm:pt modelId="{3E244CD8-9393-476C-970E-F5755E774A48}" type="pres">
      <dgm:prSet presAssocID="{4495D327-788F-4293-A48A-89F9F3219AA5}" presName="hierChild5" presStyleCnt="0"/>
      <dgm:spPr/>
    </dgm:pt>
    <dgm:pt modelId="{A03D05E7-026E-4306-85C1-657FA3FB5425}" type="pres">
      <dgm:prSet presAssocID="{76A35B14-77AC-42EF-A5BD-59E2281D43F8}" presName="Name37" presStyleLbl="parChTrans1D2" presStyleIdx="2" presStyleCnt="5"/>
      <dgm:spPr/>
      <dgm:t>
        <a:bodyPr/>
        <a:lstStyle/>
        <a:p>
          <a:endParaRPr lang="ru-RU"/>
        </a:p>
      </dgm:t>
    </dgm:pt>
    <dgm:pt modelId="{5711490B-EB91-4B95-883D-8CF8BBA6250E}" type="pres">
      <dgm:prSet presAssocID="{F1866234-6112-49A4-BD31-B136212CDA49}" presName="hierRoot2" presStyleCnt="0">
        <dgm:presLayoutVars>
          <dgm:hierBranch val="init"/>
        </dgm:presLayoutVars>
      </dgm:prSet>
      <dgm:spPr/>
    </dgm:pt>
    <dgm:pt modelId="{F2E9ECBA-8668-47BD-80A2-FE8CB88682A6}" type="pres">
      <dgm:prSet presAssocID="{F1866234-6112-49A4-BD31-B136212CDA49}" presName="rootComposite" presStyleCnt="0"/>
      <dgm:spPr/>
    </dgm:pt>
    <dgm:pt modelId="{20F05732-BAB2-4A42-8F92-CA1770CB32D5}" type="pres">
      <dgm:prSet presAssocID="{F1866234-6112-49A4-BD31-B136212CDA49}" presName="rootText" presStyleLbl="node2" presStyleIdx="2" presStyleCnt="5" custScaleX="48822" custScaleY="10138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0C51FBF9-2FA2-45F5-A588-542982051CD4}" type="pres">
      <dgm:prSet presAssocID="{F1866234-6112-49A4-BD31-B136212CDA49}" presName="rootConnector" presStyleLbl="node2" presStyleIdx="2" presStyleCnt="5"/>
      <dgm:spPr/>
      <dgm:t>
        <a:bodyPr/>
        <a:lstStyle/>
        <a:p>
          <a:endParaRPr lang="ru-RU"/>
        </a:p>
      </dgm:t>
    </dgm:pt>
    <dgm:pt modelId="{C9B33FF7-87E2-4508-9F5A-F88E16A39B79}" type="pres">
      <dgm:prSet presAssocID="{F1866234-6112-49A4-BD31-B136212CDA49}" presName="hierChild4" presStyleCnt="0"/>
      <dgm:spPr/>
    </dgm:pt>
    <dgm:pt modelId="{F978B79C-66B8-4992-BC15-F4A1CF2A90C3}" type="pres">
      <dgm:prSet presAssocID="{F1866234-6112-49A4-BD31-B136212CDA49}" presName="hierChild5" presStyleCnt="0"/>
      <dgm:spPr/>
    </dgm:pt>
    <dgm:pt modelId="{AA595297-AE9E-49A4-AF2A-E1D7C9DF4645}" type="pres">
      <dgm:prSet presAssocID="{18F09160-F3DD-49DA-947B-44A61A666EA0}" presName="Name37" presStyleLbl="parChTrans1D2" presStyleIdx="3" presStyleCnt="5"/>
      <dgm:spPr/>
      <dgm:t>
        <a:bodyPr/>
        <a:lstStyle/>
        <a:p>
          <a:endParaRPr lang="ru-RU"/>
        </a:p>
      </dgm:t>
    </dgm:pt>
    <dgm:pt modelId="{04DEE8A5-8650-4527-9071-21F9F25FFA6C}" type="pres">
      <dgm:prSet presAssocID="{B4EB8CD9-77AC-414E-95FC-10B48B6CCE52}" presName="hierRoot2" presStyleCnt="0">
        <dgm:presLayoutVars>
          <dgm:hierBranch val="init"/>
        </dgm:presLayoutVars>
      </dgm:prSet>
      <dgm:spPr/>
    </dgm:pt>
    <dgm:pt modelId="{4ECDC880-30A8-4B7D-B7B9-7596F1CA00EF}" type="pres">
      <dgm:prSet presAssocID="{B4EB8CD9-77AC-414E-95FC-10B48B6CCE52}" presName="rootComposite" presStyleCnt="0"/>
      <dgm:spPr/>
    </dgm:pt>
    <dgm:pt modelId="{19295A15-6FF2-4E0A-B8BC-B1586A082EAC}" type="pres">
      <dgm:prSet presAssocID="{B4EB8CD9-77AC-414E-95FC-10B48B6CCE52}" presName="rootText" presStyleLbl="node2" presStyleIdx="3" presStyleCnt="5" custScaleX="45656" custScaleY="10138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D7D4E217-475C-47F0-B7BB-546B7506A8A9}" type="pres">
      <dgm:prSet presAssocID="{B4EB8CD9-77AC-414E-95FC-10B48B6CCE52}" presName="rootConnector" presStyleLbl="node2" presStyleIdx="3" presStyleCnt="5"/>
      <dgm:spPr/>
      <dgm:t>
        <a:bodyPr/>
        <a:lstStyle/>
        <a:p>
          <a:endParaRPr lang="ru-RU"/>
        </a:p>
      </dgm:t>
    </dgm:pt>
    <dgm:pt modelId="{D1A73576-1E0E-48F8-B241-3E0E1792597E}" type="pres">
      <dgm:prSet presAssocID="{B4EB8CD9-77AC-414E-95FC-10B48B6CCE52}" presName="hierChild4" presStyleCnt="0"/>
      <dgm:spPr/>
    </dgm:pt>
    <dgm:pt modelId="{B8220A1A-11D8-4F83-B3E7-1D8B754EE310}" type="pres">
      <dgm:prSet presAssocID="{B4EB8CD9-77AC-414E-95FC-10B48B6CCE52}" presName="hierChild5" presStyleCnt="0"/>
      <dgm:spPr/>
    </dgm:pt>
    <dgm:pt modelId="{71FB6833-AE5F-4461-8BAB-F6D8F124B56A}" type="pres">
      <dgm:prSet presAssocID="{7AD89106-57AD-4004-BEDD-47CBB3C3DF8C}" presName="Name37" presStyleLbl="parChTrans1D2" presStyleIdx="4" presStyleCnt="5"/>
      <dgm:spPr/>
      <dgm:t>
        <a:bodyPr/>
        <a:lstStyle/>
        <a:p>
          <a:endParaRPr lang="ru-RU"/>
        </a:p>
      </dgm:t>
    </dgm:pt>
    <dgm:pt modelId="{2953B8FE-0705-4117-8B08-F3D36847BEAF}" type="pres">
      <dgm:prSet presAssocID="{41A4D7EA-8F44-451A-B6F0-2AE1A083485C}" presName="hierRoot2" presStyleCnt="0">
        <dgm:presLayoutVars>
          <dgm:hierBranch val="init"/>
        </dgm:presLayoutVars>
      </dgm:prSet>
      <dgm:spPr/>
    </dgm:pt>
    <dgm:pt modelId="{11D55CEA-9FCF-464B-80C5-C9B9B9A38C2D}" type="pres">
      <dgm:prSet presAssocID="{41A4D7EA-8F44-451A-B6F0-2AE1A083485C}" presName="rootComposite" presStyleCnt="0"/>
      <dgm:spPr/>
    </dgm:pt>
    <dgm:pt modelId="{842EA417-4627-4494-B6C6-B32265A04211}" type="pres">
      <dgm:prSet presAssocID="{41A4D7EA-8F44-451A-B6F0-2AE1A083485C}" presName="rootText" presStyleLbl="node2" presStyleIdx="4" presStyleCnt="5" custScaleX="45656" custScaleY="101382" custLinFactNeighborX="2179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28FF398F-98F2-4C74-AF12-C492038CE5CE}" type="pres">
      <dgm:prSet presAssocID="{41A4D7EA-8F44-451A-B6F0-2AE1A083485C}" presName="rootConnector" presStyleLbl="node2" presStyleIdx="4" presStyleCnt="5"/>
      <dgm:spPr/>
      <dgm:t>
        <a:bodyPr/>
        <a:lstStyle/>
        <a:p>
          <a:endParaRPr lang="ru-RU"/>
        </a:p>
      </dgm:t>
    </dgm:pt>
    <dgm:pt modelId="{F8008901-E2B3-4715-954A-97DCD4234351}" type="pres">
      <dgm:prSet presAssocID="{41A4D7EA-8F44-451A-B6F0-2AE1A083485C}" presName="hierChild4" presStyleCnt="0"/>
      <dgm:spPr/>
    </dgm:pt>
    <dgm:pt modelId="{0CC10F14-0B4B-461D-9177-CAA7AE62BD66}" type="pres">
      <dgm:prSet presAssocID="{41A4D7EA-8F44-451A-B6F0-2AE1A083485C}" presName="hierChild5" presStyleCnt="0"/>
      <dgm:spPr/>
    </dgm:pt>
    <dgm:pt modelId="{D4966139-D179-4C7C-BF36-74F63314F05C}" type="pres">
      <dgm:prSet presAssocID="{7B88348B-82B3-4D0E-9748-3E318CFFB826}" presName="hierChild3" presStyleCnt="0"/>
      <dgm:spPr/>
    </dgm:pt>
  </dgm:ptLst>
  <dgm:cxnLst>
    <dgm:cxn modelId="{AF95BF2E-41BB-46EF-BF7D-CB1BBBC9BD2D}" type="presOf" srcId="{76A35B14-77AC-42EF-A5BD-59E2281D43F8}" destId="{A03D05E7-026E-4306-85C1-657FA3FB5425}" srcOrd="0" destOrd="0" presId="urn:microsoft.com/office/officeart/2005/8/layout/orgChart1"/>
    <dgm:cxn modelId="{D8276EB3-C022-41C3-9CF8-5A383E516A6C}" type="presOf" srcId="{961F2E08-194C-474D-A571-F15BF99140C0}" destId="{C47E443C-8609-4DD8-9E7C-53B32762258A}" srcOrd="0" destOrd="0" presId="urn:microsoft.com/office/officeart/2005/8/layout/orgChart1"/>
    <dgm:cxn modelId="{9F4F239D-4A8B-447A-8242-1E807FD27074}" type="presOf" srcId="{7B88348B-82B3-4D0E-9748-3E318CFFB826}" destId="{4686259F-BDF1-4475-B749-D2C79AFF6830}" srcOrd="1" destOrd="0" presId="urn:microsoft.com/office/officeart/2005/8/layout/orgChart1"/>
    <dgm:cxn modelId="{8775C670-F72A-4C32-AD1C-A27BAA1BB2B7}" type="presOf" srcId="{B4EB8CD9-77AC-414E-95FC-10B48B6CCE52}" destId="{19295A15-6FF2-4E0A-B8BC-B1586A082EAC}" srcOrd="0" destOrd="0" presId="urn:microsoft.com/office/officeart/2005/8/layout/orgChart1"/>
    <dgm:cxn modelId="{595C0FD1-6E8C-4568-994E-22DE4D2437E3}" type="presOf" srcId="{4495D327-788F-4293-A48A-89F9F3219AA5}" destId="{7530F855-BB17-4896-B4F0-B528E54EBF7A}" srcOrd="1" destOrd="0" presId="urn:microsoft.com/office/officeart/2005/8/layout/orgChart1"/>
    <dgm:cxn modelId="{7A6FDB35-ABFC-44E5-BEE5-0242FC1F1319}" srcId="{7B88348B-82B3-4D0E-9748-3E318CFFB826}" destId="{E4139D69-F15C-40E7-BF3A-D87F45B13E3D}" srcOrd="0" destOrd="0" parTransId="{CACA2CC7-006E-4294-BFEB-BC5296269761}" sibTransId="{22B2F9D4-D6DC-475E-93A0-020026D141D5}"/>
    <dgm:cxn modelId="{82DF2A05-5656-4D64-BE1D-EC2B6397FC12}" type="presOf" srcId="{E4139D69-F15C-40E7-BF3A-D87F45B13E3D}" destId="{79FA2121-5485-403C-8AA0-E6ACE31603BA}" srcOrd="0" destOrd="0" presId="urn:microsoft.com/office/officeart/2005/8/layout/orgChart1"/>
    <dgm:cxn modelId="{4CE64F12-73BA-4704-8819-BC69726170C9}" type="presOf" srcId="{7B88348B-82B3-4D0E-9748-3E318CFFB826}" destId="{F968FD8F-4AB4-46CB-B0C8-D31420778F60}" srcOrd="0" destOrd="0" presId="urn:microsoft.com/office/officeart/2005/8/layout/orgChart1"/>
    <dgm:cxn modelId="{A32A85B2-CC8D-465B-BDD3-8335F3BB4490}" type="presOf" srcId="{4495D327-788F-4293-A48A-89F9F3219AA5}" destId="{23E84EB4-E6C6-4A7A-A64D-CB356D6BCC6C}" srcOrd="0" destOrd="0" presId="urn:microsoft.com/office/officeart/2005/8/layout/orgChart1"/>
    <dgm:cxn modelId="{6920CCD0-0A24-434B-AC99-67ED5A40A333}" type="presOf" srcId="{FA4F34A0-0309-49A2-9FFB-C00EA3B8BD5F}" destId="{C1EBFD23-FBAA-4D1F-82D6-241A267E12FB}" srcOrd="0" destOrd="0" presId="urn:microsoft.com/office/officeart/2005/8/layout/orgChart1"/>
    <dgm:cxn modelId="{400C484C-ECC2-4150-8E85-9DACF6766A16}" type="presOf" srcId="{F1866234-6112-49A4-BD31-B136212CDA49}" destId="{0C51FBF9-2FA2-45F5-A588-542982051CD4}" srcOrd="1" destOrd="0" presId="urn:microsoft.com/office/officeart/2005/8/layout/orgChart1"/>
    <dgm:cxn modelId="{FA82B84C-76A4-4D2D-A737-9CAFD2790C46}" srcId="{7B88348B-82B3-4D0E-9748-3E318CFFB826}" destId="{B4EB8CD9-77AC-414E-95FC-10B48B6CCE52}" srcOrd="3" destOrd="0" parTransId="{18F09160-F3DD-49DA-947B-44A61A666EA0}" sibTransId="{37EEE32B-6694-427C-99AE-507000E4B694}"/>
    <dgm:cxn modelId="{A6AAC9A7-311E-401E-A66A-659DBB277861}" srcId="{7B88348B-82B3-4D0E-9748-3E318CFFB826}" destId="{F1866234-6112-49A4-BD31-B136212CDA49}" srcOrd="2" destOrd="0" parTransId="{76A35B14-77AC-42EF-A5BD-59E2281D43F8}" sibTransId="{5325D3D0-9C5F-4D6D-A7F4-94D9B8811EA4}"/>
    <dgm:cxn modelId="{A376CC4C-065B-43CC-8A59-E22E7D8E4D2D}" type="presOf" srcId="{E4139D69-F15C-40E7-BF3A-D87F45B13E3D}" destId="{CF72DE32-1B9E-47F9-91D1-D83E7BC36E9A}" srcOrd="1" destOrd="0" presId="urn:microsoft.com/office/officeart/2005/8/layout/orgChart1"/>
    <dgm:cxn modelId="{9A8ADAFB-260C-4A43-AB8E-CF6874E4CA2D}" srcId="{FA4F34A0-0309-49A2-9FFB-C00EA3B8BD5F}" destId="{7B88348B-82B3-4D0E-9748-3E318CFFB826}" srcOrd="0" destOrd="0" parTransId="{8C2E4F08-0758-48B6-9DCA-7086B1354540}" sibTransId="{299D5DBE-6526-4479-B298-C5E844F88141}"/>
    <dgm:cxn modelId="{825A3C71-714E-49DE-92F4-C3C708F15215}" type="presOf" srcId="{18F09160-F3DD-49DA-947B-44A61A666EA0}" destId="{AA595297-AE9E-49A4-AF2A-E1D7C9DF4645}" srcOrd="0" destOrd="0" presId="urn:microsoft.com/office/officeart/2005/8/layout/orgChart1"/>
    <dgm:cxn modelId="{CC9708B9-8DE0-43C5-B0F3-9A09EE171C71}" type="presOf" srcId="{41A4D7EA-8F44-451A-B6F0-2AE1A083485C}" destId="{842EA417-4627-4494-B6C6-B32265A04211}" srcOrd="0" destOrd="0" presId="urn:microsoft.com/office/officeart/2005/8/layout/orgChart1"/>
    <dgm:cxn modelId="{2EF22D8D-E4AA-4E49-8D54-26537764BF45}" type="presOf" srcId="{F1866234-6112-49A4-BD31-B136212CDA49}" destId="{20F05732-BAB2-4A42-8F92-CA1770CB32D5}" srcOrd="0" destOrd="0" presId="urn:microsoft.com/office/officeart/2005/8/layout/orgChart1"/>
    <dgm:cxn modelId="{3A3393F5-FE26-4C3B-B0C7-476BA278E615}" type="presOf" srcId="{CACA2CC7-006E-4294-BFEB-BC5296269761}" destId="{1E41D506-0345-4C01-94FA-EC3E4846599E}" srcOrd="0" destOrd="0" presId="urn:microsoft.com/office/officeart/2005/8/layout/orgChart1"/>
    <dgm:cxn modelId="{EF21D0B2-F42C-4E30-93E2-2B178EC65964}" srcId="{7B88348B-82B3-4D0E-9748-3E318CFFB826}" destId="{4495D327-788F-4293-A48A-89F9F3219AA5}" srcOrd="1" destOrd="0" parTransId="{961F2E08-194C-474D-A571-F15BF99140C0}" sibTransId="{D3DF6BE0-12FF-4C38-AD53-B673575AE893}"/>
    <dgm:cxn modelId="{8777842D-C455-4621-9049-A02B14961398}" type="presOf" srcId="{41A4D7EA-8F44-451A-B6F0-2AE1A083485C}" destId="{28FF398F-98F2-4C74-AF12-C492038CE5CE}" srcOrd="1" destOrd="0" presId="urn:microsoft.com/office/officeart/2005/8/layout/orgChart1"/>
    <dgm:cxn modelId="{BB206F7F-7A22-423A-A38B-BA9BE04028A2}" srcId="{7B88348B-82B3-4D0E-9748-3E318CFFB826}" destId="{41A4D7EA-8F44-451A-B6F0-2AE1A083485C}" srcOrd="4" destOrd="0" parTransId="{7AD89106-57AD-4004-BEDD-47CBB3C3DF8C}" sibTransId="{185EF7DE-D5D5-4D8C-BF3D-082D488E4DFE}"/>
    <dgm:cxn modelId="{F612DECE-FEF8-4D24-9E5D-7E8F0EFF0626}" type="presOf" srcId="{B4EB8CD9-77AC-414E-95FC-10B48B6CCE52}" destId="{D7D4E217-475C-47F0-B7BB-546B7506A8A9}" srcOrd="1" destOrd="0" presId="urn:microsoft.com/office/officeart/2005/8/layout/orgChart1"/>
    <dgm:cxn modelId="{0DCC9AE9-9A6A-4007-B04E-03DFE5ACACCE}" type="presOf" srcId="{7AD89106-57AD-4004-BEDD-47CBB3C3DF8C}" destId="{71FB6833-AE5F-4461-8BAB-F6D8F124B56A}" srcOrd="0" destOrd="0" presId="urn:microsoft.com/office/officeart/2005/8/layout/orgChart1"/>
    <dgm:cxn modelId="{EDBC0613-13A1-4780-85EB-020E437CD0BF}" type="presParOf" srcId="{C1EBFD23-FBAA-4D1F-82D6-241A267E12FB}" destId="{91D12C08-9EA4-493C-AABB-2F8173404E46}" srcOrd="0" destOrd="0" presId="urn:microsoft.com/office/officeart/2005/8/layout/orgChart1"/>
    <dgm:cxn modelId="{38FB199D-A5ED-4CB1-A19B-3A86C6BC581D}" type="presParOf" srcId="{91D12C08-9EA4-493C-AABB-2F8173404E46}" destId="{5D723C97-9329-4D62-9C89-9A1AB54D4D19}" srcOrd="0" destOrd="0" presId="urn:microsoft.com/office/officeart/2005/8/layout/orgChart1"/>
    <dgm:cxn modelId="{1AD0C378-9D1E-4E39-AD65-E45CC2A7446D}" type="presParOf" srcId="{5D723C97-9329-4D62-9C89-9A1AB54D4D19}" destId="{F968FD8F-4AB4-46CB-B0C8-D31420778F60}" srcOrd="0" destOrd="0" presId="urn:microsoft.com/office/officeart/2005/8/layout/orgChart1"/>
    <dgm:cxn modelId="{DF17A294-2EC0-40D2-ACBA-8047D20C84AC}" type="presParOf" srcId="{5D723C97-9329-4D62-9C89-9A1AB54D4D19}" destId="{4686259F-BDF1-4475-B749-D2C79AFF6830}" srcOrd="1" destOrd="0" presId="urn:microsoft.com/office/officeart/2005/8/layout/orgChart1"/>
    <dgm:cxn modelId="{B3E0F854-6376-4530-BEF3-2512F354C78C}" type="presParOf" srcId="{91D12C08-9EA4-493C-AABB-2F8173404E46}" destId="{CFAAC215-10AC-4BCD-BABA-155F1061CF35}" srcOrd="1" destOrd="0" presId="urn:microsoft.com/office/officeart/2005/8/layout/orgChart1"/>
    <dgm:cxn modelId="{75DB0128-4EFA-4D5B-B56B-F37F560609D0}" type="presParOf" srcId="{CFAAC215-10AC-4BCD-BABA-155F1061CF35}" destId="{1E41D506-0345-4C01-94FA-EC3E4846599E}" srcOrd="0" destOrd="0" presId="urn:microsoft.com/office/officeart/2005/8/layout/orgChart1"/>
    <dgm:cxn modelId="{974085B9-1806-492C-A3B0-1021C74E5D99}" type="presParOf" srcId="{CFAAC215-10AC-4BCD-BABA-155F1061CF35}" destId="{2167CB60-827B-4160-888F-54B3609512D7}" srcOrd="1" destOrd="0" presId="urn:microsoft.com/office/officeart/2005/8/layout/orgChart1"/>
    <dgm:cxn modelId="{E2D40005-70F8-42D9-B5A9-7ED9475EE8DD}" type="presParOf" srcId="{2167CB60-827B-4160-888F-54B3609512D7}" destId="{5D5F3076-4CEA-4D8E-9575-F4D21749B1AC}" srcOrd="0" destOrd="0" presId="urn:microsoft.com/office/officeart/2005/8/layout/orgChart1"/>
    <dgm:cxn modelId="{1084D55F-B3C8-4011-9A3C-251C40DCD60D}" type="presParOf" srcId="{5D5F3076-4CEA-4D8E-9575-F4D21749B1AC}" destId="{79FA2121-5485-403C-8AA0-E6ACE31603BA}" srcOrd="0" destOrd="0" presId="urn:microsoft.com/office/officeart/2005/8/layout/orgChart1"/>
    <dgm:cxn modelId="{CAB9862E-2401-4F10-9084-B2AEA1AC4C19}" type="presParOf" srcId="{5D5F3076-4CEA-4D8E-9575-F4D21749B1AC}" destId="{CF72DE32-1B9E-47F9-91D1-D83E7BC36E9A}" srcOrd="1" destOrd="0" presId="urn:microsoft.com/office/officeart/2005/8/layout/orgChart1"/>
    <dgm:cxn modelId="{EAED0F3F-B478-4E46-9906-45041C7CF08A}" type="presParOf" srcId="{2167CB60-827B-4160-888F-54B3609512D7}" destId="{BAADFA0D-944D-4699-98BA-CC01EBA2DBB3}" srcOrd="1" destOrd="0" presId="urn:microsoft.com/office/officeart/2005/8/layout/orgChart1"/>
    <dgm:cxn modelId="{2AF7EA09-E584-4571-97F2-6A025A35A5FB}" type="presParOf" srcId="{2167CB60-827B-4160-888F-54B3609512D7}" destId="{4224DD78-CD81-4BB8-AC37-1FF1B0353F8C}" srcOrd="2" destOrd="0" presId="urn:microsoft.com/office/officeart/2005/8/layout/orgChart1"/>
    <dgm:cxn modelId="{89AC2B80-976F-4543-A324-B6CD16212556}" type="presParOf" srcId="{CFAAC215-10AC-4BCD-BABA-155F1061CF35}" destId="{C47E443C-8609-4DD8-9E7C-53B32762258A}" srcOrd="2" destOrd="0" presId="urn:microsoft.com/office/officeart/2005/8/layout/orgChart1"/>
    <dgm:cxn modelId="{667B0FA0-4651-4802-9186-D03C52403198}" type="presParOf" srcId="{CFAAC215-10AC-4BCD-BABA-155F1061CF35}" destId="{4FD021B3-21FF-443D-9EC3-CE13C68AD6F2}" srcOrd="3" destOrd="0" presId="urn:microsoft.com/office/officeart/2005/8/layout/orgChart1"/>
    <dgm:cxn modelId="{9470A8C3-4A48-4B61-BB5A-94A4CF7AD0C1}" type="presParOf" srcId="{4FD021B3-21FF-443D-9EC3-CE13C68AD6F2}" destId="{ACE31AF3-5520-4C88-89EB-47AC2DE987F0}" srcOrd="0" destOrd="0" presId="urn:microsoft.com/office/officeart/2005/8/layout/orgChart1"/>
    <dgm:cxn modelId="{F6E4D464-5DD4-4F32-823E-F9BC1CE8E82C}" type="presParOf" srcId="{ACE31AF3-5520-4C88-89EB-47AC2DE987F0}" destId="{23E84EB4-E6C6-4A7A-A64D-CB356D6BCC6C}" srcOrd="0" destOrd="0" presId="urn:microsoft.com/office/officeart/2005/8/layout/orgChart1"/>
    <dgm:cxn modelId="{20BA3AF9-AD7C-48ED-B7E9-41EC779AD860}" type="presParOf" srcId="{ACE31AF3-5520-4C88-89EB-47AC2DE987F0}" destId="{7530F855-BB17-4896-B4F0-B528E54EBF7A}" srcOrd="1" destOrd="0" presId="urn:microsoft.com/office/officeart/2005/8/layout/orgChart1"/>
    <dgm:cxn modelId="{41E68D05-AE3F-4FC8-ABEB-F0E4E13665C6}" type="presParOf" srcId="{4FD021B3-21FF-443D-9EC3-CE13C68AD6F2}" destId="{5C5DD30C-DCD1-4A72-920E-F456C393D9C4}" srcOrd="1" destOrd="0" presId="urn:microsoft.com/office/officeart/2005/8/layout/orgChart1"/>
    <dgm:cxn modelId="{6AA9460A-DC4F-4A3B-AA94-AF365D542D36}" type="presParOf" srcId="{4FD021B3-21FF-443D-9EC3-CE13C68AD6F2}" destId="{3E244CD8-9393-476C-970E-F5755E774A48}" srcOrd="2" destOrd="0" presId="urn:microsoft.com/office/officeart/2005/8/layout/orgChart1"/>
    <dgm:cxn modelId="{37FC1865-7286-4A09-B54E-3D4EFC00E0A3}" type="presParOf" srcId="{CFAAC215-10AC-4BCD-BABA-155F1061CF35}" destId="{A03D05E7-026E-4306-85C1-657FA3FB5425}" srcOrd="4" destOrd="0" presId="urn:microsoft.com/office/officeart/2005/8/layout/orgChart1"/>
    <dgm:cxn modelId="{AD49EE1D-35A7-41CB-ADAC-266EFB0CE0C3}" type="presParOf" srcId="{CFAAC215-10AC-4BCD-BABA-155F1061CF35}" destId="{5711490B-EB91-4B95-883D-8CF8BBA6250E}" srcOrd="5" destOrd="0" presId="urn:microsoft.com/office/officeart/2005/8/layout/orgChart1"/>
    <dgm:cxn modelId="{C0367F3F-6801-44A1-8BDE-7A472897C103}" type="presParOf" srcId="{5711490B-EB91-4B95-883D-8CF8BBA6250E}" destId="{F2E9ECBA-8668-47BD-80A2-FE8CB88682A6}" srcOrd="0" destOrd="0" presId="urn:microsoft.com/office/officeart/2005/8/layout/orgChart1"/>
    <dgm:cxn modelId="{2DF1E6E1-3EE1-40A6-8C9D-4FFC06044452}" type="presParOf" srcId="{F2E9ECBA-8668-47BD-80A2-FE8CB88682A6}" destId="{20F05732-BAB2-4A42-8F92-CA1770CB32D5}" srcOrd="0" destOrd="0" presId="urn:microsoft.com/office/officeart/2005/8/layout/orgChart1"/>
    <dgm:cxn modelId="{E6731490-2A91-4EC6-9D17-99FB041B9F57}" type="presParOf" srcId="{F2E9ECBA-8668-47BD-80A2-FE8CB88682A6}" destId="{0C51FBF9-2FA2-45F5-A588-542982051CD4}" srcOrd="1" destOrd="0" presId="urn:microsoft.com/office/officeart/2005/8/layout/orgChart1"/>
    <dgm:cxn modelId="{EC03DD8C-ACFA-4683-BEE4-8CCB59463EC8}" type="presParOf" srcId="{5711490B-EB91-4B95-883D-8CF8BBA6250E}" destId="{C9B33FF7-87E2-4508-9F5A-F88E16A39B79}" srcOrd="1" destOrd="0" presId="urn:microsoft.com/office/officeart/2005/8/layout/orgChart1"/>
    <dgm:cxn modelId="{09A66189-153B-46B0-8475-7AA70761C3D4}" type="presParOf" srcId="{5711490B-EB91-4B95-883D-8CF8BBA6250E}" destId="{F978B79C-66B8-4992-BC15-F4A1CF2A90C3}" srcOrd="2" destOrd="0" presId="urn:microsoft.com/office/officeart/2005/8/layout/orgChart1"/>
    <dgm:cxn modelId="{D34ED116-0BAF-4B16-BFF1-E49DDE0C160C}" type="presParOf" srcId="{CFAAC215-10AC-4BCD-BABA-155F1061CF35}" destId="{AA595297-AE9E-49A4-AF2A-E1D7C9DF4645}" srcOrd="6" destOrd="0" presId="urn:microsoft.com/office/officeart/2005/8/layout/orgChart1"/>
    <dgm:cxn modelId="{81BB14A9-6F6B-4185-88EE-BAF7AC94208E}" type="presParOf" srcId="{CFAAC215-10AC-4BCD-BABA-155F1061CF35}" destId="{04DEE8A5-8650-4527-9071-21F9F25FFA6C}" srcOrd="7" destOrd="0" presId="urn:microsoft.com/office/officeart/2005/8/layout/orgChart1"/>
    <dgm:cxn modelId="{A1C00830-FAFD-44D7-BA06-35BFC49363A7}" type="presParOf" srcId="{04DEE8A5-8650-4527-9071-21F9F25FFA6C}" destId="{4ECDC880-30A8-4B7D-B7B9-7596F1CA00EF}" srcOrd="0" destOrd="0" presId="urn:microsoft.com/office/officeart/2005/8/layout/orgChart1"/>
    <dgm:cxn modelId="{0C8E8613-DDD1-40EB-AEAC-59FFE057D929}" type="presParOf" srcId="{4ECDC880-30A8-4B7D-B7B9-7596F1CA00EF}" destId="{19295A15-6FF2-4E0A-B8BC-B1586A082EAC}" srcOrd="0" destOrd="0" presId="urn:microsoft.com/office/officeart/2005/8/layout/orgChart1"/>
    <dgm:cxn modelId="{16CFA24E-D6FC-459B-B623-3EAF2E25585F}" type="presParOf" srcId="{4ECDC880-30A8-4B7D-B7B9-7596F1CA00EF}" destId="{D7D4E217-475C-47F0-B7BB-546B7506A8A9}" srcOrd="1" destOrd="0" presId="urn:microsoft.com/office/officeart/2005/8/layout/orgChart1"/>
    <dgm:cxn modelId="{68B16DD9-1FCC-4939-A44C-40C9238B8CBF}" type="presParOf" srcId="{04DEE8A5-8650-4527-9071-21F9F25FFA6C}" destId="{D1A73576-1E0E-48F8-B241-3E0E1792597E}" srcOrd="1" destOrd="0" presId="urn:microsoft.com/office/officeart/2005/8/layout/orgChart1"/>
    <dgm:cxn modelId="{8D21C308-0418-4E53-BA63-7F929D73B2A2}" type="presParOf" srcId="{04DEE8A5-8650-4527-9071-21F9F25FFA6C}" destId="{B8220A1A-11D8-4F83-B3E7-1D8B754EE310}" srcOrd="2" destOrd="0" presId="urn:microsoft.com/office/officeart/2005/8/layout/orgChart1"/>
    <dgm:cxn modelId="{84D1A071-F0CC-4E5F-AB05-5F7E504B772F}" type="presParOf" srcId="{CFAAC215-10AC-4BCD-BABA-155F1061CF35}" destId="{71FB6833-AE5F-4461-8BAB-F6D8F124B56A}" srcOrd="8" destOrd="0" presId="urn:microsoft.com/office/officeart/2005/8/layout/orgChart1"/>
    <dgm:cxn modelId="{5D5928DF-EE66-42D4-9B6C-2939FD170262}" type="presParOf" srcId="{CFAAC215-10AC-4BCD-BABA-155F1061CF35}" destId="{2953B8FE-0705-4117-8B08-F3D36847BEAF}" srcOrd="9" destOrd="0" presId="urn:microsoft.com/office/officeart/2005/8/layout/orgChart1"/>
    <dgm:cxn modelId="{D3E3EFD7-61F0-4FE2-A21B-E2F8BB2F3598}" type="presParOf" srcId="{2953B8FE-0705-4117-8B08-F3D36847BEAF}" destId="{11D55CEA-9FCF-464B-80C5-C9B9B9A38C2D}" srcOrd="0" destOrd="0" presId="urn:microsoft.com/office/officeart/2005/8/layout/orgChart1"/>
    <dgm:cxn modelId="{EB7E822E-DD40-4EF2-BA1C-5D123395C6D0}" type="presParOf" srcId="{11D55CEA-9FCF-464B-80C5-C9B9B9A38C2D}" destId="{842EA417-4627-4494-B6C6-B32265A04211}" srcOrd="0" destOrd="0" presId="urn:microsoft.com/office/officeart/2005/8/layout/orgChart1"/>
    <dgm:cxn modelId="{02A2B81D-FC19-454F-99FE-DBE74F7E274C}" type="presParOf" srcId="{11D55CEA-9FCF-464B-80C5-C9B9B9A38C2D}" destId="{28FF398F-98F2-4C74-AF12-C492038CE5CE}" srcOrd="1" destOrd="0" presId="urn:microsoft.com/office/officeart/2005/8/layout/orgChart1"/>
    <dgm:cxn modelId="{C1451B88-80B2-459D-A9CF-08E428D57915}" type="presParOf" srcId="{2953B8FE-0705-4117-8B08-F3D36847BEAF}" destId="{F8008901-E2B3-4715-954A-97DCD4234351}" srcOrd="1" destOrd="0" presId="urn:microsoft.com/office/officeart/2005/8/layout/orgChart1"/>
    <dgm:cxn modelId="{B2AB236B-7301-4BE4-90FF-ED939417033D}" type="presParOf" srcId="{2953B8FE-0705-4117-8B08-F3D36847BEAF}" destId="{0CC10F14-0B4B-461D-9177-CAA7AE62BD66}" srcOrd="2" destOrd="0" presId="urn:microsoft.com/office/officeart/2005/8/layout/orgChart1"/>
    <dgm:cxn modelId="{5C47EA79-0082-4720-A49F-71ABB325F4EC}" type="presParOf" srcId="{91D12C08-9EA4-493C-AABB-2F8173404E46}" destId="{D4966139-D179-4C7C-BF36-74F63314F05C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58FCA5F-944E-4B55-A1F3-2DBAF8FF89FD}" type="doc">
      <dgm:prSet loTypeId="urn:microsoft.com/office/officeart/2005/8/layout/process1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262D5732-FCE9-4A1D-B96B-E71AC352C35D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method</a:t>
          </a:r>
          <a:endParaRPr lang="ru-RU" dirty="0">
            <a:latin typeface="+mj-lt"/>
          </a:endParaRPr>
        </a:p>
      </dgm:t>
    </dgm:pt>
    <dgm:pt modelId="{8FD001F2-2E28-4B18-A3ED-06DE429DB33B}" type="parTrans" cxnId="{471A4022-8186-472B-9CAB-B86551344C90}">
      <dgm:prSet/>
      <dgm:spPr/>
      <dgm:t>
        <a:bodyPr/>
        <a:lstStyle/>
        <a:p>
          <a:endParaRPr lang="ru-RU"/>
        </a:p>
      </dgm:t>
    </dgm:pt>
    <dgm:pt modelId="{E5F15FB2-37C7-4615-9DDF-20F97E39504D}" type="sibTrans" cxnId="{471A4022-8186-472B-9CAB-B86551344C90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9CB4CECF-69DD-4812-81E1-A45651D88A96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action</a:t>
          </a:r>
        </a:p>
        <a:p>
          <a:r>
            <a:rPr lang="en-US" dirty="0" smtClean="0">
              <a:latin typeface="+mj-lt"/>
            </a:rPr>
            <a:t>mutation</a:t>
          </a:r>
          <a:endParaRPr lang="ru-RU" dirty="0" smtClean="0">
            <a:latin typeface="+mj-lt"/>
          </a:endParaRPr>
        </a:p>
      </dgm:t>
    </dgm:pt>
    <dgm:pt modelId="{3F708768-C44B-4F03-B1E7-55D68ABEC33C}" type="parTrans" cxnId="{64C1746D-0131-4B93-AC0E-35B18E967A9A}">
      <dgm:prSet/>
      <dgm:spPr/>
      <dgm:t>
        <a:bodyPr/>
        <a:lstStyle/>
        <a:p>
          <a:endParaRPr lang="ru-RU"/>
        </a:p>
      </dgm:t>
    </dgm:pt>
    <dgm:pt modelId="{0EEA1FBE-010D-4D8C-AC0D-5B2A40A1A504}" type="sibTrans" cxnId="{64C1746D-0131-4B93-AC0E-35B18E967A9A}">
      <dgm:prSet/>
      <dgm:spPr/>
      <dgm:t>
        <a:bodyPr/>
        <a:lstStyle/>
        <a:p>
          <a:endParaRPr lang="ru-RU" dirty="0">
            <a:solidFill>
              <a:schemeClr val="tx1">
                <a:lumMod val="75000"/>
                <a:lumOff val="25000"/>
              </a:schemeClr>
            </a:solidFill>
            <a:latin typeface="+mj-lt"/>
          </a:endParaRPr>
        </a:p>
      </dgm:t>
    </dgm:pt>
    <dgm:pt modelId="{D1AE7A89-7FDA-4710-A1F2-203436EA6BB4}">
      <dgm:prSet/>
      <dgm:spPr/>
      <dgm:t>
        <a:bodyPr/>
        <a:lstStyle/>
        <a:p>
          <a:r>
            <a:rPr lang="en-US" dirty="0" smtClean="0">
              <a:latin typeface="+mj-lt"/>
            </a:rPr>
            <a:t>state</a:t>
          </a:r>
          <a:endParaRPr lang="ru-RU" dirty="0">
            <a:latin typeface="+mj-lt"/>
          </a:endParaRPr>
        </a:p>
      </dgm:t>
    </dgm:pt>
    <dgm:pt modelId="{197C8214-8AAB-4BE2-9423-B49D26027D8A}" type="parTrans" cxnId="{102FCF06-4519-4321-8522-8A4FCBFA113D}">
      <dgm:prSet/>
      <dgm:spPr/>
      <dgm:t>
        <a:bodyPr/>
        <a:lstStyle/>
        <a:p>
          <a:endParaRPr lang="ru-RU"/>
        </a:p>
      </dgm:t>
    </dgm:pt>
    <dgm:pt modelId="{6B2546E6-7859-4982-BD24-FB0A3A43B9B6}" type="sibTrans" cxnId="{102FCF06-4519-4321-8522-8A4FCBFA113D}">
      <dgm:prSet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endParaRPr lang="ru-RU"/>
        </a:p>
      </dgm:t>
    </dgm:pt>
    <dgm:pt modelId="{BD982408-08C9-463E-B374-3547F39E0128}" type="pres">
      <dgm:prSet presAssocID="{B58FCA5F-944E-4B55-A1F3-2DBAF8FF89F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5BCAAA5-F635-4AB1-8650-FDCC25AAAAA0}" type="pres">
      <dgm:prSet presAssocID="{262D5732-FCE9-4A1D-B96B-E71AC352C35D}" presName="node" presStyleLbl="node1" presStyleIdx="0" presStyleCnt="3" custLinFactX="148125" custLinFactY="-100000" custLinFactNeighborX="200000" custLinFactNeighborY="-102759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C01DED8-5F7A-4514-BEB8-38405CAAFD5F}" type="pres">
      <dgm:prSet presAssocID="{E5F15FB2-37C7-4615-9DDF-20F97E39504D}" presName="sibTrans" presStyleLbl="sibTrans2D1" presStyleIdx="0" presStyleCnt="2" custScaleX="151123"/>
      <dgm:spPr/>
      <dgm:t>
        <a:bodyPr/>
        <a:lstStyle/>
        <a:p>
          <a:endParaRPr lang="ru-RU"/>
        </a:p>
      </dgm:t>
    </dgm:pt>
    <dgm:pt modelId="{81F4B5A2-5116-49F4-995E-95E834EDE2D7}" type="pres">
      <dgm:prSet presAssocID="{E5F15FB2-37C7-4615-9DDF-20F97E39504D}" presName="connectorText" presStyleLbl="sibTrans2D1" presStyleIdx="0" presStyleCnt="2"/>
      <dgm:spPr/>
      <dgm:t>
        <a:bodyPr/>
        <a:lstStyle/>
        <a:p>
          <a:endParaRPr lang="ru-RU"/>
        </a:p>
      </dgm:t>
    </dgm:pt>
    <dgm:pt modelId="{F6C6BF67-FDBA-445F-B030-99EC76A65041}" type="pres">
      <dgm:prSet presAssocID="{9CB4CECF-69DD-4812-81E1-A45651D88A96}" presName="node" presStyleLbl="node1" presStyleIdx="1" presStyleCnt="3" custLinFactX="38256" custLinFactNeighborX="100000" custLinFactNeighborY="-33676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3B229DD-A50A-4DE9-8893-EFC5D05CC9FA}" type="pres">
      <dgm:prSet presAssocID="{0EEA1FBE-010D-4D8C-AC0D-5B2A40A1A504}" presName="sibTrans" presStyleLbl="sibTrans2D1" presStyleIdx="1" presStyleCnt="2" custScaleX="159060"/>
      <dgm:spPr/>
      <dgm:t>
        <a:bodyPr/>
        <a:lstStyle/>
        <a:p>
          <a:endParaRPr lang="ru-RU"/>
        </a:p>
      </dgm:t>
    </dgm:pt>
    <dgm:pt modelId="{59A17D47-B88B-479F-989B-B4C84483B563}" type="pres">
      <dgm:prSet presAssocID="{0EEA1FBE-010D-4D8C-AC0D-5B2A40A1A504}" presName="connectorText" presStyleLbl="sibTrans2D1" presStyleIdx="1" presStyleCnt="2"/>
      <dgm:spPr/>
      <dgm:t>
        <a:bodyPr/>
        <a:lstStyle/>
        <a:p>
          <a:endParaRPr lang="ru-RU"/>
        </a:p>
      </dgm:t>
    </dgm:pt>
    <dgm:pt modelId="{531E77CB-9429-455F-8304-6F85DD72FFF7}" type="pres">
      <dgm:prSet presAssocID="{D1AE7A89-7FDA-4710-A1F2-203436EA6BB4}" presName="node" presStyleLbl="node1" presStyleIdx="2" presStyleCnt="3" custLinFactX="-49231" custLinFactY="17116" custLinFactNeighborX="-100000" custLinFactNeighborY="10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102FCF06-4519-4321-8522-8A4FCBFA113D}" srcId="{B58FCA5F-944E-4B55-A1F3-2DBAF8FF89FD}" destId="{D1AE7A89-7FDA-4710-A1F2-203436EA6BB4}" srcOrd="2" destOrd="0" parTransId="{197C8214-8AAB-4BE2-9423-B49D26027D8A}" sibTransId="{6B2546E6-7859-4982-BD24-FB0A3A43B9B6}"/>
    <dgm:cxn modelId="{64C1746D-0131-4B93-AC0E-35B18E967A9A}" srcId="{B58FCA5F-944E-4B55-A1F3-2DBAF8FF89FD}" destId="{9CB4CECF-69DD-4812-81E1-A45651D88A96}" srcOrd="1" destOrd="0" parTransId="{3F708768-C44B-4F03-B1E7-55D68ABEC33C}" sibTransId="{0EEA1FBE-010D-4D8C-AC0D-5B2A40A1A504}"/>
    <dgm:cxn modelId="{08AFD6A5-CBF8-4CBE-9454-38C812184079}" type="presOf" srcId="{262D5732-FCE9-4A1D-B96B-E71AC352C35D}" destId="{C5BCAAA5-F635-4AB1-8650-FDCC25AAAAA0}" srcOrd="0" destOrd="0" presId="urn:microsoft.com/office/officeart/2005/8/layout/process1"/>
    <dgm:cxn modelId="{E34F4B69-4F55-4C35-9366-B7EA3B79672E}" type="presOf" srcId="{E5F15FB2-37C7-4615-9DDF-20F97E39504D}" destId="{81F4B5A2-5116-49F4-995E-95E834EDE2D7}" srcOrd="1" destOrd="0" presId="urn:microsoft.com/office/officeart/2005/8/layout/process1"/>
    <dgm:cxn modelId="{471A4022-8186-472B-9CAB-B86551344C90}" srcId="{B58FCA5F-944E-4B55-A1F3-2DBAF8FF89FD}" destId="{262D5732-FCE9-4A1D-B96B-E71AC352C35D}" srcOrd="0" destOrd="0" parTransId="{8FD001F2-2E28-4B18-A3ED-06DE429DB33B}" sibTransId="{E5F15FB2-37C7-4615-9DDF-20F97E39504D}"/>
    <dgm:cxn modelId="{F1EF71C4-3E97-4D28-8A4E-4BD5683525EF}" type="presOf" srcId="{D1AE7A89-7FDA-4710-A1F2-203436EA6BB4}" destId="{531E77CB-9429-455F-8304-6F85DD72FFF7}" srcOrd="0" destOrd="0" presId="urn:microsoft.com/office/officeart/2005/8/layout/process1"/>
    <dgm:cxn modelId="{A213FB15-4C53-42BD-8D23-88D45663F8B2}" type="presOf" srcId="{B58FCA5F-944E-4B55-A1F3-2DBAF8FF89FD}" destId="{BD982408-08C9-463E-B374-3547F39E0128}" srcOrd="0" destOrd="0" presId="urn:microsoft.com/office/officeart/2005/8/layout/process1"/>
    <dgm:cxn modelId="{40075EC6-E313-43C5-B5F9-FA786C859B74}" type="presOf" srcId="{E5F15FB2-37C7-4615-9DDF-20F97E39504D}" destId="{5C01DED8-5F7A-4514-BEB8-38405CAAFD5F}" srcOrd="0" destOrd="0" presId="urn:microsoft.com/office/officeart/2005/8/layout/process1"/>
    <dgm:cxn modelId="{D151468F-D3DC-4515-80A1-A4D101C3AE09}" type="presOf" srcId="{0EEA1FBE-010D-4D8C-AC0D-5B2A40A1A504}" destId="{E3B229DD-A50A-4DE9-8893-EFC5D05CC9FA}" srcOrd="0" destOrd="0" presId="urn:microsoft.com/office/officeart/2005/8/layout/process1"/>
    <dgm:cxn modelId="{47D40284-7035-4928-B2F3-B47E3407B3AB}" type="presOf" srcId="{9CB4CECF-69DD-4812-81E1-A45651D88A96}" destId="{F6C6BF67-FDBA-445F-B030-99EC76A65041}" srcOrd="0" destOrd="0" presId="urn:microsoft.com/office/officeart/2005/8/layout/process1"/>
    <dgm:cxn modelId="{696BDBB0-E785-4838-BBED-78E19F50513D}" type="presOf" srcId="{0EEA1FBE-010D-4D8C-AC0D-5B2A40A1A504}" destId="{59A17D47-B88B-479F-989B-B4C84483B563}" srcOrd="1" destOrd="0" presId="urn:microsoft.com/office/officeart/2005/8/layout/process1"/>
    <dgm:cxn modelId="{F15CEBBA-8E93-4AB1-AB1A-B15B132A4FB6}" type="presParOf" srcId="{BD982408-08C9-463E-B374-3547F39E0128}" destId="{C5BCAAA5-F635-4AB1-8650-FDCC25AAAAA0}" srcOrd="0" destOrd="0" presId="urn:microsoft.com/office/officeart/2005/8/layout/process1"/>
    <dgm:cxn modelId="{763E46EC-A54C-495B-84C9-6AFC158BAB84}" type="presParOf" srcId="{BD982408-08C9-463E-B374-3547F39E0128}" destId="{5C01DED8-5F7A-4514-BEB8-38405CAAFD5F}" srcOrd="1" destOrd="0" presId="urn:microsoft.com/office/officeart/2005/8/layout/process1"/>
    <dgm:cxn modelId="{E553E061-EC4D-4864-8AB7-79C612029B58}" type="presParOf" srcId="{5C01DED8-5F7A-4514-BEB8-38405CAAFD5F}" destId="{81F4B5A2-5116-49F4-995E-95E834EDE2D7}" srcOrd="0" destOrd="0" presId="urn:microsoft.com/office/officeart/2005/8/layout/process1"/>
    <dgm:cxn modelId="{B6150215-03F4-49DA-B919-7E42ABBA5C9A}" type="presParOf" srcId="{BD982408-08C9-463E-B374-3547F39E0128}" destId="{F6C6BF67-FDBA-445F-B030-99EC76A65041}" srcOrd="2" destOrd="0" presId="urn:microsoft.com/office/officeart/2005/8/layout/process1"/>
    <dgm:cxn modelId="{6F5AE66C-3430-4073-9BE7-1155F8FAAD6E}" type="presParOf" srcId="{BD982408-08C9-463E-B374-3547F39E0128}" destId="{E3B229DD-A50A-4DE9-8893-EFC5D05CC9FA}" srcOrd="3" destOrd="0" presId="urn:microsoft.com/office/officeart/2005/8/layout/process1"/>
    <dgm:cxn modelId="{5CA6F185-BE99-4B9B-B75B-B8153D576901}" type="presParOf" srcId="{E3B229DD-A50A-4DE9-8893-EFC5D05CC9FA}" destId="{59A17D47-B88B-479F-989B-B4C84483B563}" srcOrd="0" destOrd="0" presId="urn:microsoft.com/office/officeart/2005/8/layout/process1"/>
    <dgm:cxn modelId="{462DB3BC-AB05-4638-9338-57DE1CECA201}" type="presParOf" srcId="{BD982408-08C9-463E-B374-3547F39E0128}" destId="{531E77CB-9429-455F-8304-6F85DD72FFF7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40B9FD9-364F-409E-AF52-CB7A1004DCF6}" type="doc">
      <dgm:prSet loTypeId="urn:microsoft.com/office/officeart/2005/8/layout/process5" loCatId="process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ru-RU"/>
        </a:p>
      </dgm:t>
    </dgm:pt>
    <dgm:pt modelId="{DE9B3101-5F07-42AC-A582-232784DF08D1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method</a:t>
          </a:r>
          <a:endParaRPr lang="ru-RU" dirty="0">
            <a:latin typeface="+mj-lt"/>
          </a:endParaRPr>
        </a:p>
      </dgm:t>
    </dgm:pt>
    <dgm:pt modelId="{C525FC97-5AB0-49EF-AC53-B153AAABBA69}" type="parTrans" cxnId="{F955932F-40C4-4DC5-8573-1130B5CC8832}">
      <dgm:prSet/>
      <dgm:spPr/>
      <dgm:t>
        <a:bodyPr/>
        <a:lstStyle/>
        <a:p>
          <a:endParaRPr lang="ru-RU"/>
        </a:p>
      </dgm:t>
    </dgm:pt>
    <dgm:pt modelId="{BC3DD00B-644D-4B3D-A5EB-656FAE3C1591}" type="sibTrans" cxnId="{F955932F-40C4-4DC5-8573-1130B5CC8832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C9D6F350-73CD-497E-92E1-2BEBF671ACFE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action</a:t>
          </a:r>
          <a:endParaRPr lang="ru-RU" dirty="0">
            <a:latin typeface="+mj-lt"/>
          </a:endParaRPr>
        </a:p>
      </dgm:t>
    </dgm:pt>
    <dgm:pt modelId="{35C43F6F-1DF3-471E-97AC-27CC1CA1C4E9}" type="parTrans" cxnId="{66CF7FD0-DAC6-4F14-A78E-AD53B7712F90}">
      <dgm:prSet/>
      <dgm:spPr/>
      <dgm:t>
        <a:bodyPr/>
        <a:lstStyle/>
        <a:p>
          <a:endParaRPr lang="ru-RU"/>
        </a:p>
      </dgm:t>
    </dgm:pt>
    <dgm:pt modelId="{EB776BB1-D4C0-45B6-AE63-291B809C2D9C}" type="sibTrans" cxnId="{66CF7FD0-DAC6-4F14-A78E-AD53B7712F90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80A62CA5-589A-4957-B1B4-950A66C8BCE0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query</a:t>
          </a:r>
          <a:endParaRPr lang="ru-RU" dirty="0">
            <a:latin typeface="+mj-lt"/>
          </a:endParaRPr>
        </a:p>
      </dgm:t>
    </dgm:pt>
    <dgm:pt modelId="{00E2EE0E-CD9D-4F51-9119-A75BE72A125D}" type="parTrans" cxnId="{CA6DAD38-2E92-4F67-9EB3-55DFF220E582}">
      <dgm:prSet/>
      <dgm:spPr/>
      <dgm:t>
        <a:bodyPr/>
        <a:lstStyle/>
        <a:p>
          <a:endParaRPr lang="ru-RU"/>
        </a:p>
      </dgm:t>
    </dgm:pt>
    <dgm:pt modelId="{274B9768-F400-40DB-988B-A4ACF3D2D7EF}" type="sibTrans" cxnId="{CA6DAD38-2E92-4F67-9EB3-55DFF220E582}">
      <dgm:prSet/>
      <dgm:spPr/>
      <dgm:t>
        <a:bodyPr/>
        <a:lstStyle/>
        <a:p>
          <a:endParaRPr lang="ru-RU"/>
        </a:p>
      </dgm:t>
    </dgm:pt>
    <dgm:pt modelId="{789F2092-825E-4D41-AEAF-FA8D5442720C}" type="pres">
      <dgm:prSet presAssocID="{940B9FD9-364F-409E-AF52-CB7A1004DCF6}" presName="diagram" presStyleCnt="0">
        <dgm:presLayoutVars>
          <dgm:dir val="rev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FCE66F23-CE6D-468D-8A64-DA4CA973A0B8}" type="pres">
      <dgm:prSet presAssocID="{DE9B3101-5F07-42AC-A582-232784DF08D1}" presName="node" presStyleLbl="node1" presStyleIdx="0" presStyleCnt="3" custLinFactNeighborX="24737" custLinFactNeighborY="664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EF59876-01F1-4EE6-B0FA-F1F5BB82DA0C}" type="pres">
      <dgm:prSet presAssocID="{BC3DD00B-644D-4B3D-A5EB-656FAE3C1591}" presName="sibTrans" presStyleLbl="sibTrans2D1" presStyleIdx="0" presStyleCnt="2"/>
      <dgm:spPr/>
      <dgm:t>
        <a:bodyPr/>
        <a:lstStyle/>
        <a:p>
          <a:endParaRPr lang="ru-RU"/>
        </a:p>
      </dgm:t>
    </dgm:pt>
    <dgm:pt modelId="{5CFFCC8A-AE3F-46ED-8F39-10817F49A94A}" type="pres">
      <dgm:prSet presAssocID="{BC3DD00B-644D-4B3D-A5EB-656FAE3C1591}" presName="connectorText" presStyleLbl="sibTrans2D1" presStyleIdx="0" presStyleCnt="2"/>
      <dgm:spPr/>
      <dgm:t>
        <a:bodyPr/>
        <a:lstStyle/>
        <a:p>
          <a:endParaRPr lang="ru-RU"/>
        </a:p>
      </dgm:t>
    </dgm:pt>
    <dgm:pt modelId="{AC8C988D-091A-4A02-A035-8FFA85F7C026}" type="pres">
      <dgm:prSet presAssocID="{C9D6F350-73CD-497E-92E1-2BEBF671ACFE}" presName="node" presStyleLbl="node1" presStyleIdx="1" presStyleCnt="3" custLinFactNeighborX="24737" custLinFactNeighborY="664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A015D97-9886-423F-9C0F-854DB8FC1D8F}" type="pres">
      <dgm:prSet presAssocID="{EB776BB1-D4C0-45B6-AE63-291B809C2D9C}" presName="sibTrans" presStyleLbl="sibTrans2D1" presStyleIdx="1" presStyleCnt="2"/>
      <dgm:spPr/>
      <dgm:t>
        <a:bodyPr/>
        <a:lstStyle/>
        <a:p>
          <a:endParaRPr lang="ru-RU"/>
        </a:p>
      </dgm:t>
    </dgm:pt>
    <dgm:pt modelId="{13B924D7-6488-4B9F-ACC0-47B6B34674FD}" type="pres">
      <dgm:prSet presAssocID="{EB776BB1-D4C0-45B6-AE63-291B809C2D9C}" presName="connectorText" presStyleLbl="sibTrans2D1" presStyleIdx="1" presStyleCnt="2"/>
      <dgm:spPr/>
      <dgm:t>
        <a:bodyPr/>
        <a:lstStyle/>
        <a:p>
          <a:endParaRPr lang="ru-RU"/>
        </a:p>
      </dgm:t>
    </dgm:pt>
    <dgm:pt modelId="{29E335B1-7E6A-47E2-BF54-55A102A2AB04}" type="pres">
      <dgm:prSet presAssocID="{80A62CA5-589A-4957-B1B4-950A66C8BCE0}" presName="node" presStyleLbl="node1" presStyleIdx="2" presStyleCnt="3" custLinFactNeighborX="-56760" custLinFactNeighborY="1668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6CF7FD0-DAC6-4F14-A78E-AD53B7712F90}" srcId="{940B9FD9-364F-409E-AF52-CB7A1004DCF6}" destId="{C9D6F350-73CD-497E-92E1-2BEBF671ACFE}" srcOrd="1" destOrd="0" parTransId="{35C43F6F-1DF3-471E-97AC-27CC1CA1C4E9}" sibTransId="{EB776BB1-D4C0-45B6-AE63-291B809C2D9C}"/>
    <dgm:cxn modelId="{74E2A922-F7C1-4F54-9ED9-F555CB6A5EBB}" type="presOf" srcId="{940B9FD9-364F-409E-AF52-CB7A1004DCF6}" destId="{789F2092-825E-4D41-AEAF-FA8D5442720C}" srcOrd="0" destOrd="0" presId="urn:microsoft.com/office/officeart/2005/8/layout/process5"/>
    <dgm:cxn modelId="{04B75708-47C3-4228-A7C8-F48C28BAB1EA}" type="presOf" srcId="{BC3DD00B-644D-4B3D-A5EB-656FAE3C1591}" destId="{5CFFCC8A-AE3F-46ED-8F39-10817F49A94A}" srcOrd="1" destOrd="0" presId="urn:microsoft.com/office/officeart/2005/8/layout/process5"/>
    <dgm:cxn modelId="{78B6E770-B64A-41CC-9568-5FBFAF2AB433}" type="presOf" srcId="{DE9B3101-5F07-42AC-A582-232784DF08D1}" destId="{FCE66F23-CE6D-468D-8A64-DA4CA973A0B8}" srcOrd="0" destOrd="0" presId="urn:microsoft.com/office/officeart/2005/8/layout/process5"/>
    <dgm:cxn modelId="{8997FDD3-7068-47EE-AF57-617822D11B52}" type="presOf" srcId="{C9D6F350-73CD-497E-92E1-2BEBF671ACFE}" destId="{AC8C988D-091A-4A02-A035-8FFA85F7C026}" srcOrd="0" destOrd="0" presId="urn:microsoft.com/office/officeart/2005/8/layout/process5"/>
    <dgm:cxn modelId="{840449E3-53D5-44C9-99BD-D3DBC9C9E39F}" type="presOf" srcId="{EB776BB1-D4C0-45B6-AE63-291B809C2D9C}" destId="{8A015D97-9886-423F-9C0F-854DB8FC1D8F}" srcOrd="0" destOrd="0" presId="urn:microsoft.com/office/officeart/2005/8/layout/process5"/>
    <dgm:cxn modelId="{201E82D6-6356-49A7-9414-36CE90393F4D}" type="presOf" srcId="{BC3DD00B-644D-4B3D-A5EB-656FAE3C1591}" destId="{CEF59876-01F1-4EE6-B0FA-F1F5BB82DA0C}" srcOrd="0" destOrd="0" presId="urn:microsoft.com/office/officeart/2005/8/layout/process5"/>
    <dgm:cxn modelId="{CA6DAD38-2E92-4F67-9EB3-55DFF220E582}" srcId="{940B9FD9-364F-409E-AF52-CB7A1004DCF6}" destId="{80A62CA5-589A-4957-B1B4-950A66C8BCE0}" srcOrd="2" destOrd="0" parTransId="{00E2EE0E-CD9D-4F51-9119-A75BE72A125D}" sibTransId="{274B9768-F400-40DB-988B-A4ACF3D2D7EF}"/>
    <dgm:cxn modelId="{F955932F-40C4-4DC5-8573-1130B5CC8832}" srcId="{940B9FD9-364F-409E-AF52-CB7A1004DCF6}" destId="{DE9B3101-5F07-42AC-A582-232784DF08D1}" srcOrd="0" destOrd="0" parTransId="{C525FC97-5AB0-49EF-AC53-B153AAABBA69}" sibTransId="{BC3DD00B-644D-4B3D-A5EB-656FAE3C1591}"/>
    <dgm:cxn modelId="{13BBD34E-CD8E-46DA-AE03-98BC1C6C1C58}" type="presOf" srcId="{80A62CA5-589A-4957-B1B4-950A66C8BCE0}" destId="{29E335B1-7E6A-47E2-BF54-55A102A2AB04}" srcOrd="0" destOrd="0" presId="urn:microsoft.com/office/officeart/2005/8/layout/process5"/>
    <dgm:cxn modelId="{9B8DAE75-1F93-437C-8624-AAA0BCF305DE}" type="presOf" srcId="{EB776BB1-D4C0-45B6-AE63-291B809C2D9C}" destId="{13B924D7-6488-4B9F-ACC0-47B6B34674FD}" srcOrd="1" destOrd="0" presId="urn:microsoft.com/office/officeart/2005/8/layout/process5"/>
    <dgm:cxn modelId="{F2A4D91D-D954-4B67-892B-E6C8CB8443C3}" type="presParOf" srcId="{789F2092-825E-4D41-AEAF-FA8D5442720C}" destId="{FCE66F23-CE6D-468D-8A64-DA4CA973A0B8}" srcOrd="0" destOrd="0" presId="urn:microsoft.com/office/officeart/2005/8/layout/process5"/>
    <dgm:cxn modelId="{0B7D85A3-7223-4CF3-9DCD-F2C2352BD7F4}" type="presParOf" srcId="{789F2092-825E-4D41-AEAF-FA8D5442720C}" destId="{CEF59876-01F1-4EE6-B0FA-F1F5BB82DA0C}" srcOrd="1" destOrd="0" presId="urn:microsoft.com/office/officeart/2005/8/layout/process5"/>
    <dgm:cxn modelId="{1B28D1BD-4F7E-4D30-A549-4E9F7A1B654F}" type="presParOf" srcId="{CEF59876-01F1-4EE6-B0FA-F1F5BB82DA0C}" destId="{5CFFCC8A-AE3F-46ED-8F39-10817F49A94A}" srcOrd="0" destOrd="0" presId="urn:microsoft.com/office/officeart/2005/8/layout/process5"/>
    <dgm:cxn modelId="{10856C5B-0067-401A-AE40-DE96EF149D18}" type="presParOf" srcId="{789F2092-825E-4D41-AEAF-FA8D5442720C}" destId="{AC8C988D-091A-4A02-A035-8FFA85F7C026}" srcOrd="2" destOrd="0" presId="urn:microsoft.com/office/officeart/2005/8/layout/process5"/>
    <dgm:cxn modelId="{5782A848-184F-4B6A-AF84-67B055460BBD}" type="presParOf" srcId="{789F2092-825E-4D41-AEAF-FA8D5442720C}" destId="{8A015D97-9886-423F-9C0F-854DB8FC1D8F}" srcOrd="3" destOrd="0" presId="urn:microsoft.com/office/officeart/2005/8/layout/process5"/>
    <dgm:cxn modelId="{6E3018C5-30E4-4974-894B-DBB5C5C0A495}" type="presParOf" srcId="{8A015D97-9886-423F-9C0F-854DB8FC1D8F}" destId="{13B924D7-6488-4B9F-ACC0-47B6B34674FD}" srcOrd="0" destOrd="0" presId="urn:microsoft.com/office/officeart/2005/8/layout/process5"/>
    <dgm:cxn modelId="{E643EFE9-659D-454B-82AE-298ACF29ABAF}" type="presParOf" srcId="{789F2092-825E-4D41-AEAF-FA8D5442720C}" destId="{29E335B1-7E6A-47E2-BF54-55A102A2AB04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965A793-748E-4C48-8C55-E7E1A288C6C0}" type="doc">
      <dgm:prSet loTypeId="urn:microsoft.com/office/officeart/2005/8/layout/process1" loCatId="process" qsTypeId="urn:microsoft.com/office/officeart/2005/8/quickstyle/simple2" qsCatId="simple" csTypeId="urn:microsoft.com/office/officeart/2005/8/colors/accent6_2" csCatId="accent6" phldr="1"/>
      <dgm:spPr/>
    </dgm:pt>
    <dgm:pt modelId="{65B7D568-DD21-4314-8ADA-5F8580C9A850}">
      <dgm:prSet phldrT="[Текст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+mj-lt"/>
            </a:rPr>
            <a:t>method</a:t>
          </a:r>
          <a:endParaRPr lang="ru-RU" dirty="0">
            <a:latin typeface="+mj-lt"/>
          </a:endParaRPr>
        </a:p>
      </dgm:t>
    </dgm:pt>
    <dgm:pt modelId="{0B2D8C9C-6E7B-4C12-990D-BC508807A532}" type="parTrans" cxnId="{40D6ADC6-C3E7-4FF4-8B8B-AEDE22F2A0CC}">
      <dgm:prSet/>
      <dgm:spPr/>
      <dgm:t>
        <a:bodyPr/>
        <a:lstStyle/>
        <a:p>
          <a:endParaRPr lang="ru-RU"/>
        </a:p>
      </dgm:t>
    </dgm:pt>
    <dgm:pt modelId="{D0FB77F5-7FC7-4EC0-9DF8-D5FB54A5CEF9}" type="sibTrans" cxnId="{40D6ADC6-C3E7-4FF4-8B8B-AEDE22F2A0CC}">
      <dgm:prSet custT="1"/>
      <dgm:spPr>
        <a:solidFill>
          <a:schemeClr val="accent1">
            <a:lumMod val="40000"/>
            <a:lumOff val="60000"/>
          </a:schemeClr>
        </a:solidFill>
      </dgm:spPr>
      <dgm:t>
        <a:bodyPr/>
        <a:lstStyle/>
        <a:p>
          <a:endParaRPr lang="ru-RU" sz="1200" dirty="0">
            <a:latin typeface="+mj-lt"/>
          </a:endParaRPr>
        </a:p>
      </dgm:t>
    </dgm:pt>
    <dgm:pt modelId="{EB3CDDF2-EFA0-40B1-8105-607E4C5C1BBD}">
      <dgm:prSet phldrT="[Текст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+mj-lt"/>
            </a:rPr>
            <a:t>state</a:t>
          </a:r>
          <a:endParaRPr lang="ru-RU" dirty="0">
            <a:latin typeface="+mj-lt"/>
          </a:endParaRPr>
        </a:p>
      </dgm:t>
    </dgm:pt>
    <dgm:pt modelId="{217D7572-5A2F-40F8-9592-DBD01DB0EAE5}" type="parTrans" cxnId="{D995C105-3599-449C-91D5-CE9B8CD282B1}">
      <dgm:prSet/>
      <dgm:spPr/>
      <dgm:t>
        <a:bodyPr/>
        <a:lstStyle/>
        <a:p>
          <a:endParaRPr lang="ru-RU"/>
        </a:p>
      </dgm:t>
    </dgm:pt>
    <dgm:pt modelId="{EBD29264-FAF2-4242-BD76-790A2992A33F}" type="sibTrans" cxnId="{D995C105-3599-449C-91D5-CE9B8CD282B1}">
      <dgm:prSet/>
      <dgm:spPr/>
      <dgm:t>
        <a:bodyPr/>
        <a:lstStyle/>
        <a:p>
          <a:endParaRPr lang="ru-RU"/>
        </a:p>
      </dgm:t>
    </dgm:pt>
    <dgm:pt modelId="{A079C861-E7CB-4130-9544-70BFECEC046F}" type="pres">
      <dgm:prSet presAssocID="{2965A793-748E-4C48-8C55-E7E1A288C6C0}" presName="Name0" presStyleCnt="0">
        <dgm:presLayoutVars>
          <dgm:dir/>
          <dgm:resizeHandles val="exact"/>
        </dgm:presLayoutVars>
      </dgm:prSet>
      <dgm:spPr/>
    </dgm:pt>
    <dgm:pt modelId="{3D339F27-1868-4A56-B5BA-7B49E37AFA1A}" type="pres">
      <dgm:prSet presAssocID="{65B7D568-DD21-4314-8ADA-5F8580C9A850}" presName="node" presStyleLbl="node1" presStyleIdx="0" presStyleCnt="2" custLinFactX="62212" custLinFactY="-86347" custLinFactNeighborX="100000" custLinFactNeighborY="-10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5EDC199-67E1-4864-8560-2D828555FB15}" type="pres">
      <dgm:prSet presAssocID="{D0FB77F5-7FC7-4EC0-9DF8-D5FB54A5CEF9}" presName="sibTrans" presStyleLbl="sibTrans2D1" presStyleIdx="0" presStyleCnt="1" custAng="21533019" custScaleX="178034"/>
      <dgm:spPr/>
      <dgm:t>
        <a:bodyPr/>
        <a:lstStyle/>
        <a:p>
          <a:endParaRPr lang="ru-RU"/>
        </a:p>
      </dgm:t>
    </dgm:pt>
    <dgm:pt modelId="{18915522-2269-4823-A74A-ACF9823CF213}" type="pres">
      <dgm:prSet presAssocID="{D0FB77F5-7FC7-4EC0-9DF8-D5FB54A5CEF9}" presName="connectorText" presStyleLbl="sibTrans2D1" presStyleIdx="0" presStyleCnt="1"/>
      <dgm:spPr/>
      <dgm:t>
        <a:bodyPr/>
        <a:lstStyle/>
        <a:p>
          <a:endParaRPr lang="ru-RU"/>
        </a:p>
      </dgm:t>
    </dgm:pt>
    <dgm:pt modelId="{4FCA3461-ADF1-4CE9-92B4-1DC30EA87C77}" type="pres">
      <dgm:prSet presAssocID="{EB3CDDF2-EFA0-40B1-8105-607E4C5C1BBD}" presName="node" presStyleLbl="node1" presStyleIdx="1" presStyleCnt="2" custLinFactX="-40155" custLinFactY="53195" custLinFactNeighborX="-100000" custLinFactNeighborY="10000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ABA65384-BC93-4F25-8667-25DE306E91FD}" type="presOf" srcId="{2965A793-748E-4C48-8C55-E7E1A288C6C0}" destId="{A079C861-E7CB-4130-9544-70BFECEC046F}" srcOrd="0" destOrd="0" presId="urn:microsoft.com/office/officeart/2005/8/layout/process1"/>
    <dgm:cxn modelId="{E7ED2BD8-288C-410C-8481-300D51F6BE14}" type="presOf" srcId="{D0FB77F5-7FC7-4EC0-9DF8-D5FB54A5CEF9}" destId="{18915522-2269-4823-A74A-ACF9823CF213}" srcOrd="1" destOrd="0" presId="urn:microsoft.com/office/officeart/2005/8/layout/process1"/>
    <dgm:cxn modelId="{44513857-B74F-44BD-A36C-C340210A6D27}" type="presOf" srcId="{65B7D568-DD21-4314-8ADA-5F8580C9A850}" destId="{3D339F27-1868-4A56-B5BA-7B49E37AFA1A}" srcOrd="0" destOrd="0" presId="urn:microsoft.com/office/officeart/2005/8/layout/process1"/>
    <dgm:cxn modelId="{24A01A3D-1940-41EB-BCAE-C7CFCADAE3A5}" type="presOf" srcId="{EB3CDDF2-EFA0-40B1-8105-607E4C5C1BBD}" destId="{4FCA3461-ADF1-4CE9-92B4-1DC30EA87C77}" srcOrd="0" destOrd="0" presId="urn:microsoft.com/office/officeart/2005/8/layout/process1"/>
    <dgm:cxn modelId="{40D6ADC6-C3E7-4FF4-8B8B-AEDE22F2A0CC}" srcId="{2965A793-748E-4C48-8C55-E7E1A288C6C0}" destId="{65B7D568-DD21-4314-8ADA-5F8580C9A850}" srcOrd="0" destOrd="0" parTransId="{0B2D8C9C-6E7B-4C12-990D-BC508807A532}" sibTransId="{D0FB77F5-7FC7-4EC0-9DF8-D5FB54A5CEF9}"/>
    <dgm:cxn modelId="{D995C105-3599-449C-91D5-CE9B8CD282B1}" srcId="{2965A793-748E-4C48-8C55-E7E1A288C6C0}" destId="{EB3CDDF2-EFA0-40B1-8105-607E4C5C1BBD}" srcOrd="1" destOrd="0" parTransId="{217D7572-5A2F-40F8-9592-DBD01DB0EAE5}" sibTransId="{EBD29264-FAF2-4242-BD76-790A2992A33F}"/>
    <dgm:cxn modelId="{455A39CE-7E02-4F8A-977A-A707D58CD484}" type="presOf" srcId="{D0FB77F5-7FC7-4EC0-9DF8-D5FB54A5CEF9}" destId="{A5EDC199-67E1-4864-8560-2D828555FB15}" srcOrd="0" destOrd="0" presId="urn:microsoft.com/office/officeart/2005/8/layout/process1"/>
    <dgm:cxn modelId="{2AA30B5B-2EF3-4CDA-B9AE-A8653BCD5A55}" type="presParOf" srcId="{A079C861-E7CB-4130-9544-70BFECEC046F}" destId="{3D339F27-1868-4A56-B5BA-7B49E37AFA1A}" srcOrd="0" destOrd="0" presId="urn:microsoft.com/office/officeart/2005/8/layout/process1"/>
    <dgm:cxn modelId="{C828EF7F-81A0-41D0-A901-6A6FD86359FB}" type="presParOf" srcId="{A079C861-E7CB-4130-9544-70BFECEC046F}" destId="{A5EDC199-67E1-4864-8560-2D828555FB15}" srcOrd="1" destOrd="0" presId="urn:microsoft.com/office/officeart/2005/8/layout/process1"/>
    <dgm:cxn modelId="{8BE0A978-0F3A-43BC-A2DC-09F822872A62}" type="presParOf" srcId="{A5EDC199-67E1-4864-8560-2D828555FB15}" destId="{18915522-2269-4823-A74A-ACF9823CF213}" srcOrd="0" destOrd="0" presId="urn:microsoft.com/office/officeart/2005/8/layout/process1"/>
    <dgm:cxn modelId="{AD6EF7F0-E635-48C2-B153-C9EB60EBA11F}" type="presParOf" srcId="{A079C861-E7CB-4130-9544-70BFECEC046F}" destId="{4FCA3461-ADF1-4CE9-92B4-1DC30EA87C77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40B9FD9-364F-409E-AF52-CB7A1004DCF6}" type="doc">
      <dgm:prSet loTypeId="urn:microsoft.com/office/officeart/2005/8/layout/process5" loCatId="process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ru-RU"/>
        </a:p>
      </dgm:t>
    </dgm:pt>
    <dgm:pt modelId="{DE9B3101-5F07-42AC-A582-232784DF08D1}">
      <dgm:prSet phldrT="[Текст]"/>
      <dgm:spPr/>
      <dgm:t>
        <a:bodyPr/>
        <a:lstStyle/>
        <a:p>
          <a:r>
            <a:rPr lang="ru-RU" dirty="0" smtClean="0">
              <a:latin typeface="+mj-lt"/>
            </a:rPr>
            <a:t>Метод компонента</a:t>
          </a:r>
          <a:endParaRPr lang="ru-RU" dirty="0">
            <a:latin typeface="+mj-lt"/>
          </a:endParaRPr>
        </a:p>
      </dgm:t>
    </dgm:pt>
    <dgm:pt modelId="{C525FC97-5AB0-49EF-AC53-B153AAABBA69}" type="parTrans" cxnId="{F955932F-40C4-4DC5-8573-1130B5CC8832}">
      <dgm:prSet/>
      <dgm:spPr/>
      <dgm:t>
        <a:bodyPr/>
        <a:lstStyle/>
        <a:p>
          <a:endParaRPr lang="ru-RU"/>
        </a:p>
      </dgm:t>
    </dgm:pt>
    <dgm:pt modelId="{BC3DD00B-644D-4B3D-A5EB-656FAE3C1591}" type="sibTrans" cxnId="{F955932F-40C4-4DC5-8573-1130B5CC8832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C9D6F350-73CD-497E-92E1-2BEBF671ACFE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action</a:t>
          </a:r>
          <a:endParaRPr lang="ru-RU" dirty="0">
            <a:latin typeface="+mj-lt"/>
          </a:endParaRPr>
        </a:p>
      </dgm:t>
    </dgm:pt>
    <dgm:pt modelId="{35C43F6F-1DF3-471E-97AC-27CC1CA1C4E9}" type="parTrans" cxnId="{66CF7FD0-DAC6-4F14-A78E-AD53B7712F90}">
      <dgm:prSet/>
      <dgm:spPr/>
      <dgm:t>
        <a:bodyPr/>
        <a:lstStyle/>
        <a:p>
          <a:endParaRPr lang="ru-RU"/>
        </a:p>
      </dgm:t>
    </dgm:pt>
    <dgm:pt modelId="{EB776BB1-D4C0-45B6-AE63-291B809C2D9C}" type="sibTrans" cxnId="{66CF7FD0-DAC6-4F14-A78E-AD53B7712F90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80A62CA5-589A-4957-B1B4-950A66C8BCE0}">
      <dgm:prSet phldrT="[Текст]"/>
      <dgm:spPr/>
      <dgm:t>
        <a:bodyPr/>
        <a:lstStyle/>
        <a:p>
          <a:r>
            <a:rPr lang="en-US" dirty="0" err="1" smtClean="0">
              <a:latin typeface="+mj-lt"/>
            </a:rPr>
            <a:t>Auth</a:t>
          </a:r>
          <a:endParaRPr lang="ru-RU" dirty="0">
            <a:latin typeface="+mj-lt"/>
          </a:endParaRPr>
        </a:p>
      </dgm:t>
    </dgm:pt>
    <dgm:pt modelId="{00E2EE0E-CD9D-4F51-9119-A75BE72A125D}" type="parTrans" cxnId="{CA6DAD38-2E92-4F67-9EB3-55DFF220E582}">
      <dgm:prSet/>
      <dgm:spPr/>
      <dgm:t>
        <a:bodyPr/>
        <a:lstStyle/>
        <a:p>
          <a:endParaRPr lang="ru-RU"/>
        </a:p>
      </dgm:t>
    </dgm:pt>
    <dgm:pt modelId="{274B9768-F400-40DB-988B-A4ACF3D2D7EF}" type="sibTrans" cxnId="{CA6DAD38-2E92-4F67-9EB3-55DFF220E582}">
      <dgm:prSet/>
      <dgm:spPr/>
      <dgm:t>
        <a:bodyPr/>
        <a:lstStyle/>
        <a:p>
          <a:endParaRPr lang="ru-RU"/>
        </a:p>
      </dgm:t>
    </dgm:pt>
    <dgm:pt modelId="{789F2092-825E-4D41-AEAF-FA8D5442720C}" type="pres">
      <dgm:prSet presAssocID="{940B9FD9-364F-409E-AF52-CB7A1004DCF6}" presName="diagram" presStyleCnt="0">
        <dgm:presLayoutVars>
          <dgm:dir val="rev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FCE66F23-CE6D-468D-8A64-DA4CA973A0B8}" type="pres">
      <dgm:prSet presAssocID="{DE9B3101-5F07-42AC-A582-232784DF08D1}" presName="node" presStyleLbl="node1" presStyleIdx="0" presStyleCnt="3" custLinFactNeighborX="24737" custLinFactNeighborY="664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EF59876-01F1-4EE6-B0FA-F1F5BB82DA0C}" type="pres">
      <dgm:prSet presAssocID="{BC3DD00B-644D-4B3D-A5EB-656FAE3C1591}" presName="sibTrans" presStyleLbl="sibTrans2D1" presStyleIdx="0" presStyleCnt="2"/>
      <dgm:spPr/>
      <dgm:t>
        <a:bodyPr/>
        <a:lstStyle/>
        <a:p>
          <a:endParaRPr lang="ru-RU"/>
        </a:p>
      </dgm:t>
    </dgm:pt>
    <dgm:pt modelId="{5CFFCC8A-AE3F-46ED-8F39-10817F49A94A}" type="pres">
      <dgm:prSet presAssocID="{BC3DD00B-644D-4B3D-A5EB-656FAE3C1591}" presName="connectorText" presStyleLbl="sibTrans2D1" presStyleIdx="0" presStyleCnt="2"/>
      <dgm:spPr/>
      <dgm:t>
        <a:bodyPr/>
        <a:lstStyle/>
        <a:p>
          <a:endParaRPr lang="ru-RU"/>
        </a:p>
      </dgm:t>
    </dgm:pt>
    <dgm:pt modelId="{AC8C988D-091A-4A02-A035-8FFA85F7C026}" type="pres">
      <dgm:prSet presAssocID="{C9D6F350-73CD-497E-92E1-2BEBF671ACFE}" presName="node" presStyleLbl="node1" presStyleIdx="1" presStyleCnt="3" custLinFactNeighborX="24737" custLinFactNeighborY="6643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8A015D97-9886-423F-9C0F-854DB8FC1D8F}" type="pres">
      <dgm:prSet presAssocID="{EB776BB1-D4C0-45B6-AE63-291B809C2D9C}" presName="sibTrans" presStyleLbl="sibTrans2D1" presStyleIdx="1" presStyleCnt="2"/>
      <dgm:spPr/>
      <dgm:t>
        <a:bodyPr/>
        <a:lstStyle/>
        <a:p>
          <a:endParaRPr lang="ru-RU"/>
        </a:p>
      </dgm:t>
    </dgm:pt>
    <dgm:pt modelId="{13B924D7-6488-4B9F-ACC0-47B6B34674FD}" type="pres">
      <dgm:prSet presAssocID="{EB776BB1-D4C0-45B6-AE63-291B809C2D9C}" presName="connectorText" presStyleLbl="sibTrans2D1" presStyleIdx="1" presStyleCnt="2"/>
      <dgm:spPr/>
      <dgm:t>
        <a:bodyPr/>
        <a:lstStyle/>
        <a:p>
          <a:endParaRPr lang="ru-RU"/>
        </a:p>
      </dgm:t>
    </dgm:pt>
    <dgm:pt modelId="{29E335B1-7E6A-47E2-BF54-55A102A2AB04}" type="pres">
      <dgm:prSet presAssocID="{80A62CA5-589A-4957-B1B4-950A66C8BCE0}" presName="node" presStyleLbl="node1" presStyleIdx="2" presStyleCnt="3" custLinFactNeighborX="-54924" custLinFactNeighborY="1208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6CF7FD0-DAC6-4F14-A78E-AD53B7712F90}" srcId="{940B9FD9-364F-409E-AF52-CB7A1004DCF6}" destId="{C9D6F350-73CD-497E-92E1-2BEBF671ACFE}" srcOrd="1" destOrd="0" parTransId="{35C43F6F-1DF3-471E-97AC-27CC1CA1C4E9}" sibTransId="{EB776BB1-D4C0-45B6-AE63-291B809C2D9C}"/>
    <dgm:cxn modelId="{74E2A922-F7C1-4F54-9ED9-F555CB6A5EBB}" type="presOf" srcId="{940B9FD9-364F-409E-AF52-CB7A1004DCF6}" destId="{789F2092-825E-4D41-AEAF-FA8D5442720C}" srcOrd="0" destOrd="0" presId="urn:microsoft.com/office/officeart/2005/8/layout/process5"/>
    <dgm:cxn modelId="{04B75708-47C3-4228-A7C8-F48C28BAB1EA}" type="presOf" srcId="{BC3DD00B-644D-4B3D-A5EB-656FAE3C1591}" destId="{5CFFCC8A-AE3F-46ED-8F39-10817F49A94A}" srcOrd="1" destOrd="0" presId="urn:microsoft.com/office/officeart/2005/8/layout/process5"/>
    <dgm:cxn modelId="{78B6E770-B64A-41CC-9568-5FBFAF2AB433}" type="presOf" srcId="{DE9B3101-5F07-42AC-A582-232784DF08D1}" destId="{FCE66F23-CE6D-468D-8A64-DA4CA973A0B8}" srcOrd="0" destOrd="0" presId="urn:microsoft.com/office/officeart/2005/8/layout/process5"/>
    <dgm:cxn modelId="{8997FDD3-7068-47EE-AF57-617822D11B52}" type="presOf" srcId="{C9D6F350-73CD-497E-92E1-2BEBF671ACFE}" destId="{AC8C988D-091A-4A02-A035-8FFA85F7C026}" srcOrd="0" destOrd="0" presId="urn:microsoft.com/office/officeart/2005/8/layout/process5"/>
    <dgm:cxn modelId="{840449E3-53D5-44C9-99BD-D3DBC9C9E39F}" type="presOf" srcId="{EB776BB1-D4C0-45B6-AE63-291B809C2D9C}" destId="{8A015D97-9886-423F-9C0F-854DB8FC1D8F}" srcOrd="0" destOrd="0" presId="urn:microsoft.com/office/officeart/2005/8/layout/process5"/>
    <dgm:cxn modelId="{201E82D6-6356-49A7-9414-36CE90393F4D}" type="presOf" srcId="{BC3DD00B-644D-4B3D-A5EB-656FAE3C1591}" destId="{CEF59876-01F1-4EE6-B0FA-F1F5BB82DA0C}" srcOrd="0" destOrd="0" presId="urn:microsoft.com/office/officeart/2005/8/layout/process5"/>
    <dgm:cxn modelId="{CA6DAD38-2E92-4F67-9EB3-55DFF220E582}" srcId="{940B9FD9-364F-409E-AF52-CB7A1004DCF6}" destId="{80A62CA5-589A-4957-B1B4-950A66C8BCE0}" srcOrd="2" destOrd="0" parTransId="{00E2EE0E-CD9D-4F51-9119-A75BE72A125D}" sibTransId="{274B9768-F400-40DB-988B-A4ACF3D2D7EF}"/>
    <dgm:cxn modelId="{F955932F-40C4-4DC5-8573-1130B5CC8832}" srcId="{940B9FD9-364F-409E-AF52-CB7A1004DCF6}" destId="{DE9B3101-5F07-42AC-A582-232784DF08D1}" srcOrd="0" destOrd="0" parTransId="{C525FC97-5AB0-49EF-AC53-B153AAABBA69}" sibTransId="{BC3DD00B-644D-4B3D-A5EB-656FAE3C1591}"/>
    <dgm:cxn modelId="{13BBD34E-CD8E-46DA-AE03-98BC1C6C1C58}" type="presOf" srcId="{80A62CA5-589A-4957-B1B4-950A66C8BCE0}" destId="{29E335B1-7E6A-47E2-BF54-55A102A2AB04}" srcOrd="0" destOrd="0" presId="urn:microsoft.com/office/officeart/2005/8/layout/process5"/>
    <dgm:cxn modelId="{9B8DAE75-1F93-437C-8624-AAA0BCF305DE}" type="presOf" srcId="{EB776BB1-D4C0-45B6-AE63-291B809C2D9C}" destId="{13B924D7-6488-4B9F-ACC0-47B6B34674FD}" srcOrd="1" destOrd="0" presId="urn:microsoft.com/office/officeart/2005/8/layout/process5"/>
    <dgm:cxn modelId="{F2A4D91D-D954-4B67-892B-E6C8CB8443C3}" type="presParOf" srcId="{789F2092-825E-4D41-AEAF-FA8D5442720C}" destId="{FCE66F23-CE6D-468D-8A64-DA4CA973A0B8}" srcOrd="0" destOrd="0" presId="urn:microsoft.com/office/officeart/2005/8/layout/process5"/>
    <dgm:cxn modelId="{0B7D85A3-7223-4CF3-9DCD-F2C2352BD7F4}" type="presParOf" srcId="{789F2092-825E-4D41-AEAF-FA8D5442720C}" destId="{CEF59876-01F1-4EE6-B0FA-F1F5BB82DA0C}" srcOrd="1" destOrd="0" presId="urn:microsoft.com/office/officeart/2005/8/layout/process5"/>
    <dgm:cxn modelId="{1B28D1BD-4F7E-4D30-A549-4E9F7A1B654F}" type="presParOf" srcId="{CEF59876-01F1-4EE6-B0FA-F1F5BB82DA0C}" destId="{5CFFCC8A-AE3F-46ED-8F39-10817F49A94A}" srcOrd="0" destOrd="0" presId="urn:microsoft.com/office/officeart/2005/8/layout/process5"/>
    <dgm:cxn modelId="{10856C5B-0067-401A-AE40-DE96EF149D18}" type="presParOf" srcId="{789F2092-825E-4D41-AEAF-FA8D5442720C}" destId="{AC8C988D-091A-4A02-A035-8FFA85F7C026}" srcOrd="2" destOrd="0" presId="urn:microsoft.com/office/officeart/2005/8/layout/process5"/>
    <dgm:cxn modelId="{5782A848-184F-4B6A-AF84-67B055460BBD}" type="presParOf" srcId="{789F2092-825E-4D41-AEAF-FA8D5442720C}" destId="{8A015D97-9886-423F-9C0F-854DB8FC1D8F}" srcOrd="3" destOrd="0" presId="urn:microsoft.com/office/officeart/2005/8/layout/process5"/>
    <dgm:cxn modelId="{6E3018C5-30E4-4974-894B-DBB5C5C0A495}" type="presParOf" srcId="{8A015D97-9886-423F-9C0F-854DB8FC1D8F}" destId="{13B924D7-6488-4B9F-ACC0-47B6B34674FD}" srcOrd="0" destOrd="0" presId="urn:microsoft.com/office/officeart/2005/8/layout/process5"/>
    <dgm:cxn modelId="{E643EFE9-659D-454B-82AE-298ACF29ABAF}" type="presParOf" srcId="{789F2092-825E-4D41-AEAF-FA8D5442720C}" destId="{29E335B1-7E6A-47E2-BF54-55A102A2AB04}" srcOrd="4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965A793-748E-4C48-8C55-E7E1A288C6C0}" type="doc">
      <dgm:prSet loTypeId="urn:microsoft.com/office/officeart/2005/8/layout/process1" loCatId="process" qsTypeId="urn:microsoft.com/office/officeart/2005/8/quickstyle/simple2" qsCatId="simple" csTypeId="urn:microsoft.com/office/officeart/2005/8/colors/accent6_2" csCatId="accent6" phldr="1"/>
      <dgm:spPr/>
    </dgm:pt>
    <dgm:pt modelId="{65B7D568-DD21-4314-8ADA-5F8580C9A850}">
      <dgm:prSet phldrT="[Текст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+mj-lt"/>
            </a:rPr>
            <a:t>data </a:t>
          </a:r>
          <a:r>
            <a:rPr lang="ru-RU" dirty="0" smtClean="0">
              <a:latin typeface="+mj-lt"/>
            </a:rPr>
            <a:t>компонента</a:t>
          </a:r>
          <a:endParaRPr lang="ru-RU" dirty="0">
            <a:latin typeface="+mj-lt"/>
          </a:endParaRPr>
        </a:p>
      </dgm:t>
    </dgm:pt>
    <dgm:pt modelId="{0B2D8C9C-6E7B-4C12-990D-BC508807A532}" type="parTrans" cxnId="{40D6ADC6-C3E7-4FF4-8B8B-AEDE22F2A0CC}">
      <dgm:prSet/>
      <dgm:spPr/>
      <dgm:t>
        <a:bodyPr/>
        <a:lstStyle/>
        <a:p>
          <a:endParaRPr lang="ru-RU"/>
        </a:p>
      </dgm:t>
    </dgm:pt>
    <dgm:pt modelId="{D0FB77F5-7FC7-4EC0-9DF8-D5FB54A5CEF9}" type="sibTrans" cxnId="{40D6ADC6-C3E7-4FF4-8B8B-AEDE22F2A0CC}">
      <dgm:prSet custT="1"/>
      <dgm:spPr/>
      <dgm:t>
        <a:bodyPr/>
        <a:lstStyle/>
        <a:p>
          <a:endParaRPr lang="ru-RU" sz="1200" dirty="0">
            <a:latin typeface="+mj-lt"/>
          </a:endParaRPr>
        </a:p>
      </dgm:t>
    </dgm:pt>
    <dgm:pt modelId="{EB3CDDF2-EFA0-40B1-8105-607E4C5C1BBD}">
      <dgm:prSet phldrT="[Текст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+mj-lt"/>
            </a:rPr>
            <a:t>State</a:t>
          </a:r>
          <a:endParaRPr lang="ru-RU" dirty="0">
            <a:latin typeface="+mj-lt"/>
          </a:endParaRPr>
        </a:p>
      </dgm:t>
    </dgm:pt>
    <dgm:pt modelId="{217D7572-5A2F-40F8-9592-DBD01DB0EAE5}" type="parTrans" cxnId="{D995C105-3599-449C-91D5-CE9B8CD282B1}">
      <dgm:prSet/>
      <dgm:spPr/>
      <dgm:t>
        <a:bodyPr/>
        <a:lstStyle/>
        <a:p>
          <a:endParaRPr lang="ru-RU"/>
        </a:p>
      </dgm:t>
    </dgm:pt>
    <dgm:pt modelId="{EBD29264-FAF2-4242-BD76-790A2992A33F}" type="sibTrans" cxnId="{D995C105-3599-449C-91D5-CE9B8CD282B1}">
      <dgm:prSet/>
      <dgm:spPr/>
      <dgm:t>
        <a:bodyPr/>
        <a:lstStyle/>
        <a:p>
          <a:endParaRPr lang="ru-RU"/>
        </a:p>
      </dgm:t>
    </dgm:pt>
    <dgm:pt modelId="{A079C861-E7CB-4130-9544-70BFECEC046F}" type="pres">
      <dgm:prSet presAssocID="{2965A793-748E-4C48-8C55-E7E1A288C6C0}" presName="Name0" presStyleCnt="0">
        <dgm:presLayoutVars>
          <dgm:dir/>
          <dgm:resizeHandles val="exact"/>
        </dgm:presLayoutVars>
      </dgm:prSet>
      <dgm:spPr/>
    </dgm:pt>
    <dgm:pt modelId="{3D339F27-1868-4A56-B5BA-7B49E37AFA1A}" type="pres">
      <dgm:prSet presAssocID="{65B7D568-DD21-4314-8ADA-5F8580C9A850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5EDC199-67E1-4864-8560-2D828555FB15}" type="pres">
      <dgm:prSet presAssocID="{D0FB77F5-7FC7-4EC0-9DF8-D5FB54A5CEF9}" presName="sibTrans" presStyleLbl="sibTrans2D1" presStyleIdx="0" presStyleCnt="1" custScaleX="178034"/>
      <dgm:spPr/>
      <dgm:t>
        <a:bodyPr/>
        <a:lstStyle/>
        <a:p>
          <a:endParaRPr lang="ru-RU"/>
        </a:p>
      </dgm:t>
    </dgm:pt>
    <dgm:pt modelId="{18915522-2269-4823-A74A-ACF9823CF213}" type="pres">
      <dgm:prSet presAssocID="{D0FB77F5-7FC7-4EC0-9DF8-D5FB54A5CEF9}" presName="connectorText" presStyleLbl="sibTrans2D1" presStyleIdx="0" presStyleCnt="1"/>
      <dgm:spPr/>
      <dgm:t>
        <a:bodyPr/>
        <a:lstStyle/>
        <a:p>
          <a:endParaRPr lang="ru-RU"/>
        </a:p>
      </dgm:t>
    </dgm:pt>
    <dgm:pt modelId="{4FCA3461-ADF1-4CE9-92B4-1DC30EA87C77}" type="pres">
      <dgm:prSet presAssocID="{EB3CDDF2-EFA0-40B1-8105-607E4C5C1BBD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ABA65384-BC93-4F25-8667-25DE306E91FD}" type="presOf" srcId="{2965A793-748E-4C48-8C55-E7E1A288C6C0}" destId="{A079C861-E7CB-4130-9544-70BFECEC046F}" srcOrd="0" destOrd="0" presId="urn:microsoft.com/office/officeart/2005/8/layout/process1"/>
    <dgm:cxn modelId="{E7ED2BD8-288C-410C-8481-300D51F6BE14}" type="presOf" srcId="{D0FB77F5-7FC7-4EC0-9DF8-D5FB54A5CEF9}" destId="{18915522-2269-4823-A74A-ACF9823CF213}" srcOrd="1" destOrd="0" presId="urn:microsoft.com/office/officeart/2005/8/layout/process1"/>
    <dgm:cxn modelId="{44513857-B74F-44BD-A36C-C340210A6D27}" type="presOf" srcId="{65B7D568-DD21-4314-8ADA-5F8580C9A850}" destId="{3D339F27-1868-4A56-B5BA-7B49E37AFA1A}" srcOrd="0" destOrd="0" presId="urn:microsoft.com/office/officeart/2005/8/layout/process1"/>
    <dgm:cxn modelId="{24A01A3D-1940-41EB-BCAE-C7CFCADAE3A5}" type="presOf" srcId="{EB3CDDF2-EFA0-40B1-8105-607E4C5C1BBD}" destId="{4FCA3461-ADF1-4CE9-92B4-1DC30EA87C77}" srcOrd="0" destOrd="0" presId="urn:microsoft.com/office/officeart/2005/8/layout/process1"/>
    <dgm:cxn modelId="{40D6ADC6-C3E7-4FF4-8B8B-AEDE22F2A0CC}" srcId="{2965A793-748E-4C48-8C55-E7E1A288C6C0}" destId="{65B7D568-DD21-4314-8ADA-5F8580C9A850}" srcOrd="0" destOrd="0" parTransId="{0B2D8C9C-6E7B-4C12-990D-BC508807A532}" sibTransId="{D0FB77F5-7FC7-4EC0-9DF8-D5FB54A5CEF9}"/>
    <dgm:cxn modelId="{D995C105-3599-449C-91D5-CE9B8CD282B1}" srcId="{2965A793-748E-4C48-8C55-E7E1A288C6C0}" destId="{EB3CDDF2-EFA0-40B1-8105-607E4C5C1BBD}" srcOrd="1" destOrd="0" parTransId="{217D7572-5A2F-40F8-9592-DBD01DB0EAE5}" sibTransId="{EBD29264-FAF2-4242-BD76-790A2992A33F}"/>
    <dgm:cxn modelId="{455A39CE-7E02-4F8A-977A-A707D58CD484}" type="presOf" srcId="{D0FB77F5-7FC7-4EC0-9DF8-D5FB54A5CEF9}" destId="{A5EDC199-67E1-4864-8560-2D828555FB15}" srcOrd="0" destOrd="0" presId="urn:microsoft.com/office/officeart/2005/8/layout/process1"/>
    <dgm:cxn modelId="{2AA30B5B-2EF3-4CDA-B9AE-A8653BCD5A55}" type="presParOf" srcId="{A079C861-E7CB-4130-9544-70BFECEC046F}" destId="{3D339F27-1868-4A56-B5BA-7B49E37AFA1A}" srcOrd="0" destOrd="0" presId="urn:microsoft.com/office/officeart/2005/8/layout/process1"/>
    <dgm:cxn modelId="{C828EF7F-81A0-41D0-A901-6A6FD86359FB}" type="presParOf" srcId="{A079C861-E7CB-4130-9544-70BFECEC046F}" destId="{A5EDC199-67E1-4864-8560-2D828555FB15}" srcOrd="1" destOrd="0" presId="urn:microsoft.com/office/officeart/2005/8/layout/process1"/>
    <dgm:cxn modelId="{8BE0A978-0F3A-43BC-A2DC-09F822872A62}" type="presParOf" srcId="{A5EDC199-67E1-4864-8560-2D828555FB15}" destId="{18915522-2269-4823-A74A-ACF9823CF213}" srcOrd="0" destOrd="0" presId="urn:microsoft.com/office/officeart/2005/8/layout/process1"/>
    <dgm:cxn modelId="{AD6EF7F0-E635-48C2-B153-C9EB60EBA11F}" type="presParOf" srcId="{A079C861-E7CB-4130-9544-70BFECEC046F}" destId="{4FCA3461-ADF1-4CE9-92B4-1DC30EA87C77}" srcOrd="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58FCA5F-944E-4B55-A1F3-2DBAF8FF89FD}" type="doc">
      <dgm:prSet loTypeId="urn:microsoft.com/office/officeart/2005/8/layout/process1" loCatId="process" qsTypeId="urn:microsoft.com/office/officeart/2005/8/quickstyle/simple2" qsCatId="simple" csTypeId="urn:microsoft.com/office/officeart/2005/8/colors/accent6_2" csCatId="accent6" phldr="1"/>
      <dgm:spPr/>
    </dgm:pt>
    <dgm:pt modelId="{262D5732-FCE9-4A1D-B96B-E71AC352C35D}">
      <dgm:prSet phldrT="[Текст]">
        <dgm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err="1" smtClean="0">
              <a:latin typeface="+mj-lt"/>
            </a:rPr>
            <a:t>Auth</a:t>
          </a:r>
          <a:endParaRPr lang="ru-RU" dirty="0">
            <a:latin typeface="+mj-lt"/>
          </a:endParaRPr>
        </a:p>
      </dgm:t>
    </dgm:pt>
    <dgm:pt modelId="{8FD001F2-2E28-4B18-A3ED-06DE429DB33B}" type="parTrans" cxnId="{471A4022-8186-472B-9CAB-B86551344C90}">
      <dgm:prSet/>
      <dgm:spPr/>
      <dgm:t>
        <a:bodyPr/>
        <a:lstStyle/>
        <a:p>
          <a:endParaRPr lang="ru-RU"/>
        </a:p>
      </dgm:t>
    </dgm:pt>
    <dgm:pt modelId="{E5F15FB2-37C7-4615-9DDF-20F97E39504D}" type="sibTrans" cxnId="{471A4022-8186-472B-9CAB-B86551344C90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endParaRPr lang="ru-RU">
            <a:latin typeface="+mj-lt"/>
          </a:endParaRPr>
        </a:p>
      </dgm:t>
    </dgm:pt>
    <dgm:pt modelId="{9CB4CECF-69DD-4812-81E1-A45651D88A96}">
      <dgm:prSet phldrT="[Текст]">
        <dgm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+mj-lt"/>
            </a:rPr>
            <a:t>action</a:t>
          </a:r>
          <a:endParaRPr lang="ru-RU" dirty="0">
            <a:latin typeface="+mj-lt"/>
          </a:endParaRPr>
        </a:p>
      </dgm:t>
    </dgm:pt>
    <dgm:pt modelId="{3F708768-C44B-4F03-B1E7-55D68ABEC33C}" type="parTrans" cxnId="{64C1746D-0131-4B93-AC0E-35B18E967A9A}">
      <dgm:prSet/>
      <dgm:spPr/>
      <dgm:t>
        <a:bodyPr/>
        <a:lstStyle/>
        <a:p>
          <a:endParaRPr lang="ru-RU"/>
        </a:p>
      </dgm:t>
    </dgm:pt>
    <dgm:pt modelId="{0EEA1FBE-010D-4D8C-AC0D-5B2A40A1A504}" type="sibTrans" cxnId="{64C1746D-0131-4B93-AC0E-35B18E967A9A}">
      <dgm:prSet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endParaRPr lang="ru-RU" dirty="0">
            <a:solidFill>
              <a:schemeClr val="tx1">
                <a:lumMod val="75000"/>
                <a:lumOff val="25000"/>
              </a:schemeClr>
            </a:solidFill>
            <a:latin typeface="+mj-lt"/>
          </a:endParaRPr>
        </a:p>
      </dgm:t>
    </dgm:pt>
    <dgm:pt modelId="{CC2C9F57-2C9A-4304-99FC-63B1D9BB6059}">
      <dgm:prSet phldrT="[Текст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+mj-lt"/>
            </a:rPr>
            <a:t>computed </a:t>
          </a:r>
          <a:r>
            <a:rPr lang="ru-RU" dirty="0" smtClean="0">
              <a:latin typeface="+mj-lt"/>
            </a:rPr>
            <a:t>компонента</a:t>
          </a:r>
          <a:endParaRPr lang="ru-RU" dirty="0">
            <a:latin typeface="+mj-lt"/>
          </a:endParaRPr>
        </a:p>
      </dgm:t>
    </dgm:pt>
    <dgm:pt modelId="{585FB774-D6A0-4DBC-B829-B52737BA6088}" type="sibTrans" cxnId="{629B004C-EFB9-4067-92D7-9F7F325679FA}">
      <dgm:prSet/>
      <dgm:spPr/>
      <dgm:t>
        <a:bodyPr/>
        <a:lstStyle/>
        <a:p>
          <a:endParaRPr lang="ru-RU"/>
        </a:p>
      </dgm:t>
    </dgm:pt>
    <dgm:pt modelId="{76BC0BB7-9E94-4AEA-B329-DEE752A11B11}" type="parTrans" cxnId="{629B004C-EFB9-4067-92D7-9F7F325679FA}">
      <dgm:prSet/>
      <dgm:spPr/>
      <dgm:t>
        <a:bodyPr/>
        <a:lstStyle/>
        <a:p>
          <a:endParaRPr lang="ru-RU"/>
        </a:p>
      </dgm:t>
    </dgm:pt>
    <dgm:pt modelId="{D1AE7A89-7FDA-4710-A1F2-203436EA6BB4}">
      <dgm:prSet>
        <dgm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+mj-lt"/>
            </a:rPr>
            <a:t>mutation</a:t>
          </a:r>
        </a:p>
        <a:p>
          <a:r>
            <a:rPr lang="en-US" dirty="0" smtClean="0">
              <a:latin typeface="+mj-lt"/>
            </a:rPr>
            <a:t>state</a:t>
          </a:r>
          <a:endParaRPr lang="ru-RU" dirty="0">
            <a:latin typeface="+mj-lt"/>
          </a:endParaRPr>
        </a:p>
      </dgm:t>
    </dgm:pt>
    <dgm:pt modelId="{197C8214-8AAB-4BE2-9423-B49D26027D8A}" type="parTrans" cxnId="{102FCF06-4519-4321-8522-8A4FCBFA113D}">
      <dgm:prSet/>
      <dgm:spPr/>
      <dgm:t>
        <a:bodyPr/>
        <a:lstStyle/>
        <a:p>
          <a:endParaRPr lang="ru-RU"/>
        </a:p>
      </dgm:t>
    </dgm:pt>
    <dgm:pt modelId="{6B2546E6-7859-4982-BD24-FB0A3A43B9B6}" type="sibTrans" cxnId="{102FCF06-4519-4321-8522-8A4FCBFA113D}">
      <dgm:prSet>
        <dgm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rPr>
            <a:t>getter</a:t>
          </a:r>
          <a:endParaRPr lang="ru-RU" dirty="0">
            <a:solidFill>
              <a:schemeClr val="tx1">
                <a:lumMod val="75000"/>
                <a:lumOff val="25000"/>
              </a:schemeClr>
            </a:solidFill>
            <a:latin typeface="+mj-lt"/>
          </a:endParaRPr>
        </a:p>
      </dgm:t>
    </dgm:pt>
    <dgm:pt modelId="{BD982408-08C9-463E-B374-3547F39E0128}" type="pres">
      <dgm:prSet presAssocID="{B58FCA5F-944E-4B55-A1F3-2DBAF8FF89FD}" presName="Name0" presStyleCnt="0">
        <dgm:presLayoutVars>
          <dgm:dir/>
          <dgm:resizeHandles val="exact"/>
        </dgm:presLayoutVars>
      </dgm:prSet>
      <dgm:spPr/>
    </dgm:pt>
    <dgm:pt modelId="{C5BCAAA5-F635-4AB1-8650-FDCC25AAAAA0}" type="pres">
      <dgm:prSet presAssocID="{262D5732-FCE9-4A1D-B96B-E71AC352C35D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C01DED8-5F7A-4514-BEB8-38405CAAFD5F}" type="pres">
      <dgm:prSet presAssocID="{E5F15FB2-37C7-4615-9DDF-20F97E39504D}" presName="sibTrans" presStyleLbl="sibTrans2D1" presStyleIdx="0" presStyleCnt="3" custScaleX="151123"/>
      <dgm:spPr/>
      <dgm:t>
        <a:bodyPr/>
        <a:lstStyle/>
        <a:p>
          <a:endParaRPr lang="ru-RU"/>
        </a:p>
      </dgm:t>
    </dgm:pt>
    <dgm:pt modelId="{81F4B5A2-5116-49F4-995E-95E834EDE2D7}" type="pres">
      <dgm:prSet presAssocID="{E5F15FB2-37C7-4615-9DDF-20F97E39504D}" presName="connectorText" presStyleLbl="sibTrans2D1" presStyleIdx="0" presStyleCnt="3"/>
      <dgm:spPr/>
      <dgm:t>
        <a:bodyPr/>
        <a:lstStyle/>
        <a:p>
          <a:endParaRPr lang="ru-RU"/>
        </a:p>
      </dgm:t>
    </dgm:pt>
    <dgm:pt modelId="{F6C6BF67-FDBA-445F-B030-99EC76A65041}" type="pres">
      <dgm:prSet presAssocID="{9CB4CECF-69DD-4812-81E1-A45651D88A96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3B229DD-A50A-4DE9-8893-EFC5D05CC9FA}" type="pres">
      <dgm:prSet presAssocID="{0EEA1FBE-010D-4D8C-AC0D-5B2A40A1A504}" presName="sibTrans" presStyleLbl="sibTrans2D1" presStyleIdx="1" presStyleCnt="3" custScaleX="159060"/>
      <dgm:spPr/>
      <dgm:t>
        <a:bodyPr/>
        <a:lstStyle/>
        <a:p>
          <a:endParaRPr lang="ru-RU"/>
        </a:p>
      </dgm:t>
    </dgm:pt>
    <dgm:pt modelId="{59A17D47-B88B-479F-989B-B4C84483B563}" type="pres">
      <dgm:prSet presAssocID="{0EEA1FBE-010D-4D8C-AC0D-5B2A40A1A504}" presName="connectorText" presStyleLbl="sibTrans2D1" presStyleIdx="1" presStyleCnt="3"/>
      <dgm:spPr/>
      <dgm:t>
        <a:bodyPr/>
        <a:lstStyle/>
        <a:p>
          <a:endParaRPr lang="ru-RU"/>
        </a:p>
      </dgm:t>
    </dgm:pt>
    <dgm:pt modelId="{531E77CB-9429-455F-8304-6F85DD72FFF7}" type="pres">
      <dgm:prSet presAssocID="{D1AE7A89-7FDA-4710-A1F2-203436EA6BB4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A06DC75-AD8D-4E91-A2D5-C89E959A2C95}" type="pres">
      <dgm:prSet presAssocID="{6B2546E6-7859-4982-BD24-FB0A3A43B9B6}" presName="sibTrans" presStyleLbl="sibTrans2D1" presStyleIdx="2" presStyleCnt="3" custFlipHor="1" custScaleX="181935"/>
      <dgm:spPr/>
      <dgm:t>
        <a:bodyPr/>
        <a:lstStyle/>
        <a:p>
          <a:endParaRPr lang="ru-RU"/>
        </a:p>
      </dgm:t>
    </dgm:pt>
    <dgm:pt modelId="{B9AA0D2D-283D-4B17-9AD2-66120E956CE5}" type="pres">
      <dgm:prSet presAssocID="{6B2546E6-7859-4982-BD24-FB0A3A43B9B6}" presName="connectorText" presStyleLbl="sibTrans2D1" presStyleIdx="2" presStyleCnt="3"/>
      <dgm:spPr/>
      <dgm:t>
        <a:bodyPr/>
        <a:lstStyle/>
        <a:p>
          <a:endParaRPr lang="ru-RU"/>
        </a:p>
      </dgm:t>
    </dgm:pt>
    <dgm:pt modelId="{A2F1B127-2218-4955-9037-6BB4A534B878}" type="pres">
      <dgm:prSet presAssocID="{CC2C9F57-2C9A-4304-99FC-63B1D9BB6059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71A4022-8186-472B-9CAB-B86551344C90}" srcId="{B58FCA5F-944E-4B55-A1F3-2DBAF8FF89FD}" destId="{262D5732-FCE9-4A1D-B96B-E71AC352C35D}" srcOrd="0" destOrd="0" parTransId="{8FD001F2-2E28-4B18-A3ED-06DE429DB33B}" sibTransId="{E5F15FB2-37C7-4615-9DDF-20F97E39504D}"/>
    <dgm:cxn modelId="{E34F4B69-4F55-4C35-9366-B7EA3B79672E}" type="presOf" srcId="{E5F15FB2-37C7-4615-9DDF-20F97E39504D}" destId="{81F4B5A2-5116-49F4-995E-95E834EDE2D7}" srcOrd="1" destOrd="0" presId="urn:microsoft.com/office/officeart/2005/8/layout/process1"/>
    <dgm:cxn modelId="{696BDBB0-E785-4838-BBED-78E19F50513D}" type="presOf" srcId="{0EEA1FBE-010D-4D8C-AC0D-5B2A40A1A504}" destId="{59A17D47-B88B-479F-989B-B4C84483B563}" srcOrd="1" destOrd="0" presId="urn:microsoft.com/office/officeart/2005/8/layout/process1"/>
    <dgm:cxn modelId="{A213FB15-4C53-42BD-8D23-88D45663F8B2}" type="presOf" srcId="{B58FCA5F-944E-4B55-A1F3-2DBAF8FF89FD}" destId="{BD982408-08C9-463E-B374-3547F39E0128}" srcOrd="0" destOrd="0" presId="urn:microsoft.com/office/officeart/2005/8/layout/process1"/>
    <dgm:cxn modelId="{47D40284-7035-4928-B2F3-B47E3407B3AB}" type="presOf" srcId="{9CB4CECF-69DD-4812-81E1-A45651D88A96}" destId="{F6C6BF67-FDBA-445F-B030-99EC76A65041}" srcOrd="0" destOrd="0" presId="urn:microsoft.com/office/officeart/2005/8/layout/process1"/>
    <dgm:cxn modelId="{64C1746D-0131-4B93-AC0E-35B18E967A9A}" srcId="{B58FCA5F-944E-4B55-A1F3-2DBAF8FF89FD}" destId="{9CB4CECF-69DD-4812-81E1-A45651D88A96}" srcOrd="1" destOrd="0" parTransId="{3F708768-C44B-4F03-B1E7-55D68ABEC33C}" sibTransId="{0EEA1FBE-010D-4D8C-AC0D-5B2A40A1A504}"/>
    <dgm:cxn modelId="{08AFD6A5-CBF8-4CBE-9454-38C812184079}" type="presOf" srcId="{262D5732-FCE9-4A1D-B96B-E71AC352C35D}" destId="{C5BCAAA5-F635-4AB1-8650-FDCC25AAAAA0}" srcOrd="0" destOrd="0" presId="urn:microsoft.com/office/officeart/2005/8/layout/process1"/>
    <dgm:cxn modelId="{F1EF71C4-3E97-4D28-8A4E-4BD5683525EF}" type="presOf" srcId="{D1AE7A89-7FDA-4710-A1F2-203436EA6BB4}" destId="{531E77CB-9429-455F-8304-6F85DD72FFF7}" srcOrd="0" destOrd="0" presId="urn:microsoft.com/office/officeart/2005/8/layout/process1"/>
    <dgm:cxn modelId="{5B96E336-F869-4468-BFA6-189367472064}" type="presOf" srcId="{6B2546E6-7859-4982-BD24-FB0A3A43B9B6}" destId="{6A06DC75-AD8D-4E91-A2D5-C89E959A2C95}" srcOrd="0" destOrd="0" presId="urn:microsoft.com/office/officeart/2005/8/layout/process1"/>
    <dgm:cxn modelId="{D151468F-D3DC-4515-80A1-A4D101C3AE09}" type="presOf" srcId="{0EEA1FBE-010D-4D8C-AC0D-5B2A40A1A504}" destId="{E3B229DD-A50A-4DE9-8893-EFC5D05CC9FA}" srcOrd="0" destOrd="0" presId="urn:microsoft.com/office/officeart/2005/8/layout/process1"/>
    <dgm:cxn modelId="{CAE2B3F2-6480-46A2-8D4A-CB4AE7B81309}" type="presOf" srcId="{CC2C9F57-2C9A-4304-99FC-63B1D9BB6059}" destId="{A2F1B127-2218-4955-9037-6BB4A534B878}" srcOrd="0" destOrd="0" presId="urn:microsoft.com/office/officeart/2005/8/layout/process1"/>
    <dgm:cxn modelId="{63A7B9B9-1865-4CFF-B867-3B0E853EE4FA}" type="presOf" srcId="{6B2546E6-7859-4982-BD24-FB0A3A43B9B6}" destId="{B9AA0D2D-283D-4B17-9AD2-66120E956CE5}" srcOrd="1" destOrd="0" presId="urn:microsoft.com/office/officeart/2005/8/layout/process1"/>
    <dgm:cxn modelId="{102FCF06-4519-4321-8522-8A4FCBFA113D}" srcId="{B58FCA5F-944E-4B55-A1F3-2DBAF8FF89FD}" destId="{D1AE7A89-7FDA-4710-A1F2-203436EA6BB4}" srcOrd="2" destOrd="0" parTransId="{197C8214-8AAB-4BE2-9423-B49D26027D8A}" sibTransId="{6B2546E6-7859-4982-BD24-FB0A3A43B9B6}"/>
    <dgm:cxn modelId="{629B004C-EFB9-4067-92D7-9F7F325679FA}" srcId="{B58FCA5F-944E-4B55-A1F3-2DBAF8FF89FD}" destId="{CC2C9F57-2C9A-4304-99FC-63B1D9BB6059}" srcOrd="3" destOrd="0" parTransId="{76BC0BB7-9E94-4AEA-B329-DEE752A11B11}" sibTransId="{585FB774-D6A0-4DBC-B829-B52737BA6088}"/>
    <dgm:cxn modelId="{40075EC6-E313-43C5-B5F9-FA786C859B74}" type="presOf" srcId="{E5F15FB2-37C7-4615-9DDF-20F97E39504D}" destId="{5C01DED8-5F7A-4514-BEB8-38405CAAFD5F}" srcOrd="0" destOrd="0" presId="urn:microsoft.com/office/officeart/2005/8/layout/process1"/>
    <dgm:cxn modelId="{F15CEBBA-8E93-4AB1-AB1A-B15B132A4FB6}" type="presParOf" srcId="{BD982408-08C9-463E-B374-3547F39E0128}" destId="{C5BCAAA5-F635-4AB1-8650-FDCC25AAAAA0}" srcOrd="0" destOrd="0" presId="urn:microsoft.com/office/officeart/2005/8/layout/process1"/>
    <dgm:cxn modelId="{763E46EC-A54C-495B-84C9-6AFC158BAB84}" type="presParOf" srcId="{BD982408-08C9-463E-B374-3547F39E0128}" destId="{5C01DED8-5F7A-4514-BEB8-38405CAAFD5F}" srcOrd="1" destOrd="0" presId="urn:microsoft.com/office/officeart/2005/8/layout/process1"/>
    <dgm:cxn modelId="{E553E061-EC4D-4864-8AB7-79C612029B58}" type="presParOf" srcId="{5C01DED8-5F7A-4514-BEB8-38405CAAFD5F}" destId="{81F4B5A2-5116-49F4-995E-95E834EDE2D7}" srcOrd="0" destOrd="0" presId="urn:microsoft.com/office/officeart/2005/8/layout/process1"/>
    <dgm:cxn modelId="{B6150215-03F4-49DA-B919-7E42ABBA5C9A}" type="presParOf" srcId="{BD982408-08C9-463E-B374-3547F39E0128}" destId="{F6C6BF67-FDBA-445F-B030-99EC76A65041}" srcOrd="2" destOrd="0" presId="urn:microsoft.com/office/officeart/2005/8/layout/process1"/>
    <dgm:cxn modelId="{6F5AE66C-3430-4073-9BE7-1155F8FAAD6E}" type="presParOf" srcId="{BD982408-08C9-463E-B374-3547F39E0128}" destId="{E3B229DD-A50A-4DE9-8893-EFC5D05CC9FA}" srcOrd="3" destOrd="0" presId="urn:microsoft.com/office/officeart/2005/8/layout/process1"/>
    <dgm:cxn modelId="{5CA6F185-BE99-4B9B-B75B-B8153D576901}" type="presParOf" srcId="{E3B229DD-A50A-4DE9-8893-EFC5D05CC9FA}" destId="{59A17D47-B88B-479F-989B-B4C84483B563}" srcOrd="0" destOrd="0" presId="urn:microsoft.com/office/officeart/2005/8/layout/process1"/>
    <dgm:cxn modelId="{462DB3BC-AB05-4638-9338-57DE1CECA201}" type="presParOf" srcId="{BD982408-08C9-463E-B374-3547F39E0128}" destId="{531E77CB-9429-455F-8304-6F85DD72FFF7}" srcOrd="4" destOrd="0" presId="urn:microsoft.com/office/officeart/2005/8/layout/process1"/>
    <dgm:cxn modelId="{683BB16D-4DE1-43F6-95ED-E575A6EAFCA7}" type="presParOf" srcId="{BD982408-08C9-463E-B374-3547F39E0128}" destId="{6A06DC75-AD8D-4E91-A2D5-C89E959A2C95}" srcOrd="5" destOrd="0" presId="urn:microsoft.com/office/officeart/2005/8/layout/process1"/>
    <dgm:cxn modelId="{30633A12-F2A5-4A33-B186-12AB473A9367}" type="presParOf" srcId="{6A06DC75-AD8D-4E91-A2D5-C89E959A2C95}" destId="{B9AA0D2D-283D-4B17-9AD2-66120E956CE5}" srcOrd="0" destOrd="0" presId="urn:microsoft.com/office/officeart/2005/8/layout/process1"/>
    <dgm:cxn modelId="{EC6B164F-7062-4B0B-BD1D-140FCE422D98}" type="presParOf" srcId="{BD982408-08C9-463E-B374-3547F39E0128}" destId="{A2F1B127-2218-4955-9037-6BB4A534B878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AC96D8DD-A045-4D13-BD37-BDE266D81CD1}" type="doc">
      <dgm:prSet loTypeId="urn:microsoft.com/office/officeart/2005/8/layout/process1" loCatId="process" qsTypeId="urn:microsoft.com/office/officeart/2005/8/quickstyle/simple2" qsCatId="simple" csTypeId="urn:microsoft.com/office/officeart/2005/8/colors/accent6_2" csCatId="accent6" phldr="1"/>
      <dgm:spPr/>
    </dgm:pt>
    <dgm:pt modelId="{EFBFFB24-453F-4213-B59D-08017E1F7D7C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action</a:t>
          </a:r>
          <a:endParaRPr lang="ru-RU" dirty="0">
            <a:latin typeface="+mj-lt"/>
          </a:endParaRPr>
        </a:p>
      </dgm:t>
    </dgm:pt>
    <dgm:pt modelId="{DA41BD41-F5F7-44B3-943C-549AC71D8C86}" type="parTrans" cxnId="{D593B24B-9C7F-43F6-B2FA-FF2DC8D03E05}">
      <dgm:prSet/>
      <dgm:spPr/>
      <dgm:t>
        <a:bodyPr/>
        <a:lstStyle/>
        <a:p>
          <a:endParaRPr lang="ru-RU"/>
        </a:p>
      </dgm:t>
    </dgm:pt>
    <dgm:pt modelId="{B286BADD-A796-457D-9369-5BDBA537030A}" type="sibTrans" cxnId="{D593B24B-9C7F-43F6-B2FA-FF2DC8D03E05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5036230D-EB79-4478-B5A4-663E1381421E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delete</a:t>
          </a:r>
          <a:endParaRPr lang="ru-RU" dirty="0">
            <a:latin typeface="+mj-lt"/>
          </a:endParaRPr>
        </a:p>
      </dgm:t>
    </dgm:pt>
    <dgm:pt modelId="{C34AB53B-08EC-4689-AD4E-3A7DD0C2198A}" type="parTrans" cxnId="{226A3E52-AA9E-4BDC-A669-DB8FFC9BD874}">
      <dgm:prSet/>
      <dgm:spPr/>
      <dgm:t>
        <a:bodyPr/>
        <a:lstStyle/>
        <a:p>
          <a:endParaRPr lang="ru-RU"/>
        </a:p>
      </dgm:t>
    </dgm:pt>
    <dgm:pt modelId="{0123AFC8-4DC7-4A8F-AA91-D114387157C0}" type="sibTrans" cxnId="{226A3E52-AA9E-4BDC-A669-DB8FFC9BD874}">
      <dgm:prSet/>
      <dgm:spPr/>
      <dgm:t>
        <a:bodyPr/>
        <a:lstStyle/>
        <a:p>
          <a:endParaRPr lang="ru-RU"/>
        </a:p>
      </dgm:t>
    </dgm:pt>
    <dgm:pt modelId="{CCCF9203-E0B5-46C9-8FDA-225668C85272}" type="pres">
      <dgm:prSet presAssocID="{AC96D8DD-A045-4D13-BD37-BDE266D81CD1}" presName="Name0" presStyleCnt="0">
        <dgm:presLayoutVars>
          <dgm:dir/>
          <dgm:resizeHandles val="exact"/>
        </dgm:presLayoutVars>
      </dgm:prSet>
      <dgm:spPr/>
    </dgm:pt>
    <dgm:pt modelId="{54EAE494-2F67-4B06-A5BD-16C72DEB16B4}" type="pres">
      <dgm:prSet presAssocID="{EFBFFB24-453F-4213-B59D-08017E1F7D7C}" presName="node" presStyleLbl="node1" presStyleIdx="0" presStyleCnt="2" custScaleX="58384" custScaleY="58384" custLinFactNeighborX="1180" custLinFactNeighborY="-25157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AC6C176-BD71-4289-9F4C-119674F0D78F}" type="pres">
      <dgm:prSet presAssocID="{B286BADD-A796-457D-9369-5BDBA537030A}" presName="sibTrans" presStyleLbl="sibTrans2D1" presStyleIdx="0" presStyleCnt="1" custAng="1846755"/>
      <dgm:spPr/>
      <dgm:t>
        <a:bodyPr/>
        <a:lstStyle/>
        <a:p>
          <a:endParaRPr lang="ru-RU"/>
        </a:p>
      </dgm:t>
    </dgm:pt>
    <dgm:pt modelId="{D9CDA98C-81A4-4EA9-9937-F7F9D2F6E18D}" type="pres">
      <dgm:prSet presAssocID="{B286BADD-A796-457D-9369-5BDBA537030A}" presName="connectorText" presStyleLbl="sibTrans2D1" presStyleIdx="0" presStyleCnt="1"/>
      <dgm:spPr/>
      <dgm:t>
        <a:bodyPr/>
        <a:lstStyle/>
        <a:p>
          <a:endParaRPr lang="ru-RU"/>
        </a:p>
      </dgm:t>
    </dgm:pt>
    <dgm:pt modelId="{F00BD53D-6D01-492D-AC18-A041A0830666}" type="pres">
      <dgm:prSet presAssocID="{5036230D-EB79-4478-B5A4-663E1381421E}" presName="node" presStyleLbl="node1" presStyleIdx="1" presStyleCnt="2" custScaleX="58384" custScaleY="58384" custLinFactNeighborX="-21073" custLinFactNeighborY="54415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05FF9E1-6A74-4BB7-89B7-302C6B9B2470}" type="presOf" srcId="{B286BADD-A796-457D-9369-5BDBA537030A}" destId="{9AC6C176-BD71-4289-9F4C-119674F0D78F}" srcOrd="0" destOrd="0" presId="urn:microsoft.com/office/officeart/2005/8/layout/process1"/>
    <dgm:cxn modelId="{DC5C026B-AE80-4AEE-8953-42E4EF31BAC7}" type="presOf" srcId="{5036230D-EB79-4478-B5A4-663E1381421E}" destId="{F00BD53D-6D01-492D-AC18-A041A0830666}" srcOrd="0" destOrd="0" presId="urn:microsoft.com/office/officeart/2005/8/layout/process1"/>
    <dgm:cxn modelId="{226A3E52-AA9E-4BDC-A669-DB8FFC9BD874}" srcId="{AC96D8DD-A045-4D13-BD37-BDE266D81CD1}" destId="{5036230D-EB79-4478-B5A4-663E1381421E}" srcOrd="1" destOrd="0" parTransId="{C34AB53B-08EC-4689-AD4E-3A7DD0C2198A}" sibTransId="{0123AFC8-4DC7-4A8F-AA91-D114387157C0}"/>
    <dgm:cxn modelId="{440A35F9-516D-4CF7-9071-395D5A276FAD}" type="presOf" srcId="{AC96D8DD-A045-4D13-BD37-BDE266D81CD1}" destId="{CCCF9203-E0B5-46C9-8FDA-225668C85272}" srcOrd="0" destOrd="0" presId="urn:microsoft.com/office/officeart/2005/8/layout/process1"/>
    <dgm:cxn modelId="{61DEA857-9A41-4E39-91F1-442CDAD34F2D}" type="presOf" srcId="{EFBFFB24-453F-4213-B59D-08017E1F7D7C}" destId="{54EAE494-2F67-4B06-A5BD-16C72DEB16B4}" srcOrd="0" destOrd="0" presId="urn:microsoft.com/office/officeart/2005/8/layout/process1"/>
    <dgm:cxn modelId="{501B4BAE-72CF-471B-9293-F3F82EEECFC8}" type="presOf" srcId="{B286BADD-A796-457D-9369-5BDBA537030A}" destId="{D9CDA98C-81A4-4EA9-9937-F7F9D2F6E18D}" srcOrd="1" destOrd="0" presId="urn:microsoft.com/office/officeart/2005/8/layout/process1"/>
    <dgm:cxn modelId="{D593B24B-9C7F-43F6-B2FA-FF2DC8D03E05}" srcId="{AC96D8DD-A045-4D13-BD37-BDE266D81CD1}" destId="{EFBFFB24-453F-4213-B59D-08017E1F7D7C}" srcOrd="0" destOrd="0" parTransId="{DA41BD41-F5F7-44B3-943C-549AC71D8C86}" sibTransId="{B286BADD-A796-457D-9369-5BDBA537030A}"/>
    <dgm:cxn modelId="{B1266022-9F99-4BFD-AB77-D9E619BB76C7}" type="presParOf" srcId="{CCCF9203-E0B5-46C9-8FDA-225668C85272}" destId="{54EAE494-2F67-4B06-A5BD-16C72DEB16B4}" srcOrd="0" destOrd="0" presId="urn:microsoft.com/office/officeart/2005/8/layout/process1"/>
    <dgm:cxn modelId="{9124809B-6756-4956-8029-BE00AA46EC23}" type="presParOf" srcId="{CCCF9203-E0B5-46C9-8FDA-225668C85272}" destId="{9AC6C176-BD71-4289-9F4C-119674F0D78F}" srcOrd="1" destOrd="0" presId="urn:microsoft.com/office/officeart/2005/8/layout/process1"/>
    <dgm:cxn modelId="{A9FC08E4-46C5-460B-B48C-74B9E9B0D137}" type="presParOf" srcId="{9AC6C176-BD71-4289-9F4C-119674F0D78F}" destId="{D9CDA98C-81A4-4EA9-9937-F7F9D2F6E18D}" srcOrd="0" destOrd="0" presId="urn:microsoft.com/office/officeart/2005/8/layout/process1"/>
    <dgm:cxn modelId="{2F18BD7B-213F-4A99-A479-8EAB86666C63}" type="presParOf" srcId="{CCCF9203-E0B5-46C9-8FDA-225668C85272}" destId="{F00BD53D-6D01-492D-AC18-A041A0830666}" srcOrd="2" destOrd="0" presId="urn:microsoft.com/office/officeart/2005/8/layout/process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B58FCA5F-944E-4B55-A1F3-2DBAF8FF89FD}" type="doc">
      <dgm:prSet loTypeId="urn:microsoft.com/office/officeart/2005/8/layout/process1" loCatId="process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ru-RU"/>
        </a:p>
      </dgm:t>
    </dgm:pt>
    <dgm:pt modelId="{262D5732-FCE9-4A1D-B96B-E71AC352C35D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method </a:t>
          </a:r>
          <a:r>
            <a:rPr lang="ru-RU" dirty="0" smtClean="0">
              <a:latin typeface="+mj-lt"/>
            </a:rPr>
            <a:t>компонента</a:t>
          </a:r>
          <a:endParaRPr lang="ru-RU" dirty="0">
            <a:latin typeface="+mj-lt"/>
          </a:endParaRPr>
        </a:p>
      </dgm:t>
    </dgm:pt>
    <dgm:pt modelId="{8FD001F2-2E28-4B18-A3ED-06DE429DB33B}" type="parTrans" cxnId="{471A4022-8186-472B-9CAB-B86551344C90}">
      <dgm:prSet/>
      <dgm:spPr/>
      <dgm:t>
        <a:bodyPr/>
        <a:lstStyle/>
        <a:p>
          <a:endParaRPr lang="ru-RU"/>
        </a:p>
      </dgm:t>
    </dgm:pt>
    <dgm:pt modelId="{E5F15FB2-37C7-4615-9DDF-20F97E39504D}" type="sibTrans" cxnId="{471A4022-8186-472B-9CAB-B86551344C90}">
      <dgm:prSet/>
      <dgm:spPr/>
      <dgm:t>
        <a:bodyPr/>
        <a:lstStyle/>
        <a:p>
          <a:endParaRPr lang="ru-RU">
            <a:latin typeface="+mj-lt"/>
          </a:endParaRPr>
        </a:p>
      </dgm:t>
    </dgm:pt>
    <dgm:pt modelId="{9CB4CECF-69DD-4812-81E1-A45651D88A96}">
      <dgm:prSet phldrT="[Текст]"/>
      <dgm:spPr/>
      <dgm:t>
        <a:bodyPr/>
        <a:lstStyle/>
        <a:p>
          <a:r>
            <a:rPr lang="en-US" dirty="0" smtClean="0">
              <a:latin typeface="+mj-lt"/>
            </a:rPr>
            <a:t>action</a:t>
          </a:r>
        </a:p>
        <a:p>
          <a:r>
            <a:rPr lang="en-US" dirty="0" smtClean="0">
              <a:latin typeface="+mj-lt"/>
            </a:rPr>
            <a:t>mutation</a:t>
          </a:r>
          <a:endParaRPr lang="ru-RU" dirty="0" smtClean="0">
            <a:latin typeface="+mj-lt"/>
          </a:endParaRPr>
        </a:p>
      </dgm:t>
    </dgm:pt>
    <dgm:pt modelId="{3F708768-C44B-4F03-B1E7-55D68ABEC33C}" type="parTrans" cxnId="{64C1746D-0131-4B93-AC0E-35B18E967A9A}">
      <dgm:prSet/>
      <dgm:spPr/>
      <dgm:t>
        <a:bodyPr/>
        <a:lstStyle/>
        <a:p>
          <a:endParaRPr lang="ru-RU"/>
        </a:p>
      </dgm:t>
    </dgm:pt>
    <dgm:pt modelId="{0EEA1FBE-010D-4D8C-AC0D-5B2A40A1A504}" type="sibTrans" cxnId="{64C1746D-0131-4B93-AC0E-35B18E967A9A}">
      <dgm:prSet/>
      <dgm:spPr/>
      <dgm:t>
        <a:bodyPr/>
        <a:lstStyle/>
        <a:p>
          <a:endParaRPr lang="ru-RU" dirty="0">
            <a:solidFill>
              <a:schemeClr val="tx1">
                <a:lumMod val="75000"/>
                <a:lumOff val="25000"/>
              </a:schemeClr>
            </a:solidFill>
            <a:latin typeface="+mj-lt"/>
          </a:endParaRPr>
        </a:p>
      </dgm:t>
    </dgm:pt>
    <dgm:pt modelId="{CC2C9F57-2C9A-4304-99FC-63B1D9BB6059}">
      <dgm:prSet phldrT="[Текст]">
        <dgm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+mj-lt"/>
            </a:rPr>
            <a:t>computed </a:t>
          </a:r>
          <a:r>
            <a:rPr lang="ru-RU" dirty="0" smtClean="0">
              <a:latin typeface="+mj-lt"/>
            </a:rPr>
            <a:t>компонента</a:t>
          </a:r>
          <a:endParaRPr lang="ru-RU" dirty="0">
            <a:latin typeface="+mj-lt"/>
          </a:endParaRPr>
        </a:p>
      </dgm:t>
    </dgm:pt>
    <dgm:pt modelId="{585FB774-D6A0-4DBC-B829-B52737BA6088}" type="sibTrans" cxnId="{629B004C-EFB9-4067-92D7-9F7F325679FA}">
      <dgm:prSet/>
      <dgm:spPr/>
      <dgm:t>
        <a:bodyPr/>
        <a:lstStyle/>
        <a:p>
          <a:endParaRPr lang="ru-RU"/>
        </a:p>
      </dgm:t>
    </dgm:pt>
    <dgm:pt modelId="{76BC0BB7-9E94-4AEA-B329-DEE752A11B11}" type="parTrans" cxnId="{629B004C-EFB9-4067-92D7-9F7F325679FA}">
      <dgm:prSet/>
      <dgm:spPr/>
      <dgm:t>
        <a:bodyPr/>
        <a:lstStyle/>
        <a:p>
          <a:endParaRPr lang="ru-RU"/>
        </a:p>
      </dgm:t>
    </dgm:pt>
    <dgm:pt modelId="{D1AE7A89-7FDA-4710-A1F2-203436EA6BB4}">
      <dgm:prSet/>
      <dgm:spPr/>
      <dgm:t>
        <a:bodyPr/>
        <a:lstStyle/>
        <a:p>
          <a:r>
            <a:rPr lang="en-US" dirty="0" smtClean="0">
              <a:latin typeface="+mj-lt"/>
            </a:rPr>
            <a:t>state</a:t>
          </a:r>
          <a:endParaRPr lang="ru-RU" dirty="0">
            <a:latin typeface="+mj-lt"/>
          </a:endParaRPr>
        </a:p>
      </dgm:t>
    </dgm:pt>
    <dgm:pt modelId="{197C8214-8AAB-4BE2-9423-B49D26027D8A}" type="parTrans" cxnId="{102FCF06-4519-4321-8522-8A4FCBFA113D}">
      <dgm:prSet/>
      <dgm:spPr/>
      <dgm:t>
        <a:bodyPr/>
        <a:lstStyle/>
        <a:p>
          <a:endParaRPr lang="ru-RU"/>
        </a:p>
      </dgm:t>
    </dgm:pt>
    <dgm:pt modelId="{6B2546E6-7859-4982-BD24-FB0A3A43B9B6}" type="sibTrans" cxnId="{102FCF06-4519-4321-8522-8A4FCBFA113D}">
      <dgm:prSet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smtClean="0">
              <a:latin typeface="+mj-lt"/>
            </a:rPr>
            <a:t>getter</a:t>
          </a:r>
          <a:endParaRPr lang="ru-RU" dirty="0">
            <a:latin typeface="+mj-lt"/>
          </a:endParaRPr>
        </a:p>
      </dgm:t>
    </dgm:pt>
    <dgm:pt modelId="{BD982408-08C9-463E-B374-3547F39E0128}" type="pres">
      <dgm:prSet presAssocID="{B58FCA5F-944E-4B55-A1F3-2DBAF8FF89FD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5BCAAA5-F635-4AB1-8650-FDCC25AAAAA0}" type="pres">
      <dgm:prSet presAssocID="{262D5732-FCE9-4A1D-B96B-E71AC352C35D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5C01DED8-5F7A-4514-BEB8-38405CAAFD5F}" type="pres">
      <dgm:prSet presAssocID="{E5F15FB2-37C7-4615-9DDF-20F97E39504D}" presName="sibTrans" presStyleLbl="sibTrans2D1" presStyleIdx="0" presStyleCnt="3" custScaleX="151123"/>
      <dgm:spPr/>
      <dgm:t>
        <a:bodyPr/>
        <a:lstStyle/>
        <a:p>
          <a:endParaRPr lang="ru-RU"/>
        </a:p>
      </dgm:t>
    </dgm:pt>
    <dgm:pt modelId="{81F4B5A2-5116-49F4-995E-95E834EDE2D7}" type="pres">
      <dgm:prSet presAssocID="{E5F15FB2-37C7-4615-9DDF-20F97E39504D}" presName="connectorText" presStyleLbl="sibTrans2D1" presStyleIdx="0" presStyleCnt="3"/>
      <dgm:spPr/>
      <dgm:t>
        <a:bodyPr/>
        <a:lstStyle/>
        <a:p>
          <a:endParaRPr lang="ru-RU"/>
        </a:p>
      </dgm:t>
    </dgm:pt>
    <dgm:pt modelId="{F6C6BF67-FDBA-445F-B030-99EC76A65041}" type="pres">
      <dgm:prSet presAssocID="{9CB4CECF-69DD-4812-81E1-A45651D88A96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3B229DD-A50A-4DE9-8893-EFC5D05CC9FA}" type="pres">
      <dgm:prSet presAssocID="{0EEA1FBE-010D-4D8C-AC0D-5B2A40A1A504}" presName="sibTrans" presStyleLbl="sibTrans2D1" presStyleIdx="1" presStyleCnt="3" custScaleX="159060"/>
      <dgm:spPr/>
      <dgm:t>
        <a:bodyPr/>
        <a:lstStyle/>
        <a:p>
          <a:endParaRPr lang="ru-RU"/>
        </a:p>
      </dgm:t>
    </dgm:pt>
    <dgm:pt modelId="{59A17D47-B88B-479F-989B-B4C84483B563}" type="pres">
      <dgm:prSet presAssocID="{0EEA1FBE-010D-4D8C-AC0D-5B2A40A1A504}" presName="connectorText" presStyleLbl="sibTrans2D1" presStyleIdx="1" presStyleCnt="3"/>
      <dgm:spPr/>
      <dgm:t>
        <a:bodyPr/>
        <a:lstStyle/>
        <a:p>
          <a:endParaRPr lang="ru-RU"/>
        </a:p>
      </dgm:t>
    </dgm:pt>
    <dgm:pt modelId="{531E77CB-9429-455F-8304-6F85DD72FFF7}" type="pres">
      <dgm:prSet presAssocID="{D1AE7A89-7FDA-4710-A1F2-203436EA6BB4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6A06DC75-AD8D-4E91-A2D5-C89E959A2C95}" type="pres">
      <dgm:prSet presAssocID="{6B2546E6-7859-4982-BD24-FB0A3A43B9B6}" presName="sibTrans" presStyleLbl="sibTrans2D1" presStyleIdx="2" presStyleCnt="3" custFlipHor="1" custScaleX="203747"/>
      <dgm:spPr/>
      <dgm:t>
        <a:bodyPr/>
        <a:lstStyle/>
        <a:p>
          <a:endParaRPr lang="ru-RU"/>
        </a:p>
      </dgm:t>
    </dgm:pt>
    <dgm:pt modelId="{B9AA0D2D-283D-4B17-9AD2-66120E956CE5}" type="pres">
      <dgm:prSet presAssocID="{6B2546E6-7859-4982-BD24-FB0A3A43B9B6}" presName="connectorText" presStyleLbl="sibTrans2D1" presStyleIdx="2" presStyleCnt="3"/>
      <dgm:spPr/>
      <dgm:t>
        <a:bodyPr/>
        <a:lstStyle/>
        <a:p>
          <a:endParaRPr lang="ru-RU"/>
        </a:p>
      </dgm:t>
    </dgm:pt>
    <dgm:pt modelId="{A2F1B127-2218-4955-9037-6BB4A534B878}" type="pres">
      <dgm:prSet presAssocID="{CC2C9F57-2C9A-4304-99FC-63B1D9BB6059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471A4022-8186-472B-9CAB-B86551344C90}" srcId="{B58FCA5F-944E-4B55-A1F3-2DBAF8FF89FD}" destId="{262D5732-FCE9-4A1D-B96B-E71AC352C35D}" srcOrd="0" destOrd="0" parTransId="{8FD001F2-2E28-4B18-A3ED-06DE429DB33B}" sibTransId="{E5F15FB2-37C7-4615-9DDF-20F97E39504D}"/>
    <dgm:cxn modelId="{E34F4B69-4F55-4C35-9366-B7EA3B79672E}" type="presOf" srcId="{E5F15FB2-37C7-4615-9DDF-20F97E39504D}" destId="{81F4B5A2-5116-49F4-995E-95E834EDE2D7}" srcOrd="1" destOrd="0" presId="urn:microsoft.com/office/officeart/2005/8/layout/process1"/>
    <dgm:cxn modelId="{696BDBB0-E785-4838-BBED-78E19F50513D}" type="presOf" srcId="{0EEA1FBE-010D-4D8C-AC0D-5B2A40A1A504}" destId="{59A17D47-B88B-479F-989B-B4C84483B563}" srcOrd="1" destOrd="0" presId="urn:microsoft.com/office/officeart/2005/8/layout/process1"/>
    <dgm:cxn modelId="{A213FB15-4C53-42BD-8D23-88D45663F8B2}" type="presOf" srcId="{B58FCA5F-944E-4B55-A1F3-2DBAF8FF89FD}" destId="{BD982408-08C9-463E-B374-3547F39E0128}" srcOrd="0" destOrd="0" presId="urn:microsoft.com/office/officeart/2005/8/layout/process1"/>
    <dgm:cxn modelId="{47D40284-7035-4928-B2F3-B47E3407B3AB}" type="presOf" srcId="{9CB4CECF-69DD-4812-81E1-A45651D88A96}" destId="{F6C6BF67-FDBA-445F-B030-99EC76A65041}" srcOrd="0" destOrd="0" presId="urn:microsoft.com/office/officeart/2005/8/layout/process1"/>
    <dgm:cxn modelId="{64C1746D-0131-4B93-AC0E-35B18E967A9A}" srcId="{B58FCA5F-944E-4B55-A1F3-2DBAF8FF89FD}" destId="{9CB4CECF-69DD-4812-81E1-A45651D88A96}" srcOrd="1" destOrd="0" parTransId="{3F708768-C44B-4F03-B1E7-55D68ABEC33C}" sibTransId="{0EEA1FBE-010D-4D8C-AC0D-5B2A40A1A504}"/>
    <dgm:cxn modelId="{08AFD6A5-CBF8-4CBE-9454-38C812184079}" type="presOf" srcId="{262D5732-FCE9-4A1D-B96B-E71AC352C35D}" destId="{C5BCAAA5-F635-4AB1-8650-FDCC25AAAAA0}" srcOrd="0" destOrd="0" presId="urn:microsoft.com/office/officeart/2005/8/layout/process1"/>
    <dgm:cxn modelId="{F1EF71C4-3E97-4D28-8A4E-4BD5683525EF}" type="presOf" srcId="{D1AE7A89-7FDA-4710-A1F2-203436EA6BB4}" destId="{531E77CB-9429-455F-8304-6F85DD72FFF7}" srcOrd="0" destOrd="0" presId="urn:microsoft.com/office/officeart/2005/8/layout/process1"/>
    <dgm:cxn modelId="{5B96E336-F869-4468-BFA6-189367472064}" type="presOf" srcId="{6B2546E6-7859-4982-BD24-FB0A3A43B9B6}" destId="{6A06DC75-AD8D-4E91-A2D5-C89E959A2C95}" srcOrd="0" destOrd="0" presId="urn:microsoft.com/office/officeart/2005/8/layout/process1"/>
    <dgm:cxn modelId="{D151468F-D3DC-4515-80A1-A4D101C3AE09}" type="presOf" srcId="{0EEA1FBE-010D-4D8C-AC0D-5B2A40A1A504}" destId="{E3B229DD-A50A-4DE9-8893-EFC5D05CC9FA}" srcOrd="0" destOrd="0" presId="urn:microsoft.com/office/officeart/2005/8/layout/process1"/>
    <dgm:cxn modelId="{CAE2B3F2-6480-46A2-8D4A-CB4AE7B81309}" type="presOf" srcId="{CC2C9F57-2C9A-4304-99FC-63B1D9BB6059}" destId="{A2F1B127-2218-4955-9037-6BB4A534B878}" srcOrd="0" destOrd="0" presId="urn:microsoft.com/office/officeart/2005/8/layout/process1"/>
    <dgm:cxn modelId="{63A7B9B9-1865-4CFF-B867-3B0E853EE4FA}" type="presOf" srcId="{6B2546E6-7859-4982-BD24-FB0A3A43B9B6}" destId="{B9AA0D2D-283D-4B17-9AD2-66120E956CE5}" srcOrd="1" destOrd="0" presId="urn:microsoft.com/office/officeart/2005/8/layout/process1"/>
    <dgm:cxn modelId="{102FCF06-4519-4321-8522-8A4FCBFA113D}" srcId="{B58FCA5F-944E-4B55-A1F3-2DBAF8FF89FD}" destId="{D1AE7A89-7FDA-4710-A1F2-203436EA6BB4}" srcOrd="2" destOrd="0" parTransId="{197C8214-8AAB-4BE2-9423-B49D26027D8A}" sibTransId="{6B2546E6-7859-4982-BD24-FB0A3A43B9B6}"/>
    <dgm:cxn modelId="{629B004C-EFB9-4067-92D7-9F7F325679FA}" srcId="{B58FCA5F-944E-4B55-A1F3-2DBAF8FF89FD}" destId="{CC2C9F57-2C9A-4304-99FC-63B1D9BB6059}" srcOrd="3" destOrd="0" parTransId="{76BC0BB7-9E94-4AEA-B329-DEE752A11B11}" sibTransId="{585FB774-D6A0-4DBC-B829-B52737BA6088}"/>
    <dgm:cxn modelId="{40075EC6-E313-43C5-B5F9-FA786C859B74}" type="presOf" srcId="{E5F15FB2-37C7-4615-9DDF-20F97E39504D}" destId="{5C01DED8-5F7A-4514-BEB8-38405CAAFD5F}" srcOrd="0" destOrd="0" presId="urn:microsoft.com/office/officeart/2005/8/layout/process1"/>
    <dgm:cxn modelId="{F15CEBBA-8E93-4AB1-AB1A-B15B132A4FB6}" type="presParOf" srcId="{BD982408-08C9-463E-B374-3547F39E0128}" destId="{C5BCAAA5-F635-4AB1-8650-FDCC25AAAAA0}" srcOrd="0" destOrd="0" presId="urn:microsoft.com/office/officeart/2005/8/layout/process1"/>
    <dgm:cxn modelId="{763E46EC-A54C-495B-84C9-6AFC158BAB84}" type="presParOf" srcId="{BD982408-08C9-463E-B374-3547F39E0128}" destId="{5C01DED8-5F7A-4514-BEB8-38405CAAFD5F}" srcOrd="1" destOrd="0" presId="urn:microsoft.com/office/officeart/2005/8/layout/process1"/>
    <dgm:cxn modelId="{E553E061-EC4D-4864-8AB7-79C612029B58}" type="presParOf" srcId="{5C01DED8-5F7A-4514-BEB8-38405CAAFD5F}" destId="{81F4B5A2-5116-49F4-995E-95E834EDE2D7}" srcOrd="0" destOrd="0" presId="urn:microsoft.com/office/officeart/2005/8/layout/process1"/>
    <dgm:cxn modelId="{B6150215-03F4-49DA-B919-7E42ABBA5C9A}" type="presParOf" srcId="{BD982408-08C9-463E-B374-3547F39E0128}" destId="{F6C6BF67-FDBA-445F-B030-99EC76A65041}" srcOrd="2" destOrd="0" presId="urn:microsoft.com/office/officeart/2005/8/layout/process1"/>
    <dgm:cxn modelId="{6F5AE66C-3430-4073-9BE7-1155F8FAAD6E}" type="presParOf" srcId="{BD982408-08C9-463E-B374-3547F39E0128}" destId="{E3B229DD-A50A-4DE9-8893-EFC5D05CC9FA}" srcOrd="3" destOrd="0" presId="urn:microsoft.com/office/officeart/2005/8/layout/process1"/>
    <dgm:cxn modelId="{5CA6F185-BE99-4B9B-B75B-B8153D576901}" type="presParOf" srcId="{E3B229DD-A50A-4DE9-8893-EFC5D05CC9FA}" destId="{59A17D47-B88B-479F-989B-B4C84483B563}" srcOrd="0" destOrd="0" presId="urn:microsoft.com/office/officeart/2005/8/layout/process1"/>
    <dgm:cxn modelId="{462DB3BC-AB05-4638-9338-57DE1CECA201}" type="presParOf" srcId="{BD982408-08C9-463E-B374-3547F39E0128}" destId="{531E77CB-9429-455F-8304-6F85DD72FFF7}" srcOrd="4" destOrd="0" presId="urn:microsoft.com/office/officeart/2005/8/layout/process1"/>
    <dgm:cxn modelId="{683BB16D-4DE1-43F6-95ED-E575A6EAFCA7}" type="presParOf" srcId="{BD982408-08C9-463E-B374-3547F39E0128}" destId="{6A06DC75-AD8D-4E91-A2D5-C89E959A2C95}" srcOrd="5" destOrd="0" presId="urn:microsoft.com/office/officeart/2005/8/layout/process1"/>
    <dgm:cxn modelId="{30633A12-F2A5-4A33-B186-12AB473A9367}" type="presParOf" srcId="{6A06DC75-AD8D-4E91-A2D5-C89E959A2C95}" destId="{B9AA0D2D-283D-4B17-9AD2-66120E956CE5}" srcOrd="0" destOrd="0" presId="urn:microsoft.com/office/officeart/2005/8/layout/process1"/>
    <dgm:cxn modelId="{EC6B164F-7062-4B0B-BD1D-140FCE422D98}" type="presParOf" srcId="{BD982408-08C9-463E-B374-3547F39E0128}" destId="{A2F1B127-2218-4955-9037-6BB4A534B878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FB6833-AE5F-4461-8BAB-F6D8F124B56A}">
      <dsp:nvSpPr>
        <dsp:cNvPr id="0" name=""/>
        <dsp:cNvSpPr/>
      </dsp:nvSpPr>
      <dsp:spPr>
        <a:xfrm>
          <a:off x="4572000" y="1720465"/>
          <a:ext cx="3923512" cy="5965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279"/>
              </a:lnTo>
              <a:lnTo>
                <a:pt x="3923512" y="298279"/>
              </a:lnTo>
              <a:lnTo>
                <a:pt x="3923512" y="596558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595297-AE9E-49A4-AF2A-E1D7C9DF4645}">
      <dsp:nvSpPr>
        <dsp:cNvPr id="0" name=""/>
        <dsp:cNvSpPr/>
      </dsp:nvSpPr>
      <dsp:spPr>
        <a:xfrm>
          <a:off x="4572000" y="1720465"/>
          <a:ext cx="2028442" cy="59655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279"/>
              </a:lnTo>
              <a:lnTo>
                <a:pt x="2028442" y="298279"/>
              </a:lnTo>
              <a:lnTo>
                <a:pt x="2028442" y="596558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3D05E7-026E-4306-85C1-657FA3FB5425}">
      <dsp:nvSpPr>
        <dsp:cNvPr id="0" name=""/>
        <dsp:cNvSpPr/>
      </dsp:nvSpPr>
      <dsp:spPr>
        <a:xfrm>
          <a:off x="4526280" y="1720465"/>
          <a:ext cx="91440" cy="59655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8279"/>
              </a:lnTo>
              <a:lnTo>
                <a:pt x="135658" y="298279"/>
              </a:lnTo>
              <a:lnTo>
                <a:pt x="135658" y="596558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7E443C-8609-4DD8-9E7C-53B32762258A}">
      <dsp:nvSpPr>
        <dsp:cNvPr id="0" name=""/>
        <dsp:cNvSpPr/>
      </dsp:nvSpPr>
      <dsp:spPr>
        <a:xfrm>
          <a:off x="2678465" y="1720465"/>
          <a:ext cx="1893534" cy="596558"/>
        </a:xfrm>
        <a:custGeom>
          <a:avLst/>
          <a:gdLst/>
          <a:ahLst/>
          <a:cxnLst/>
          <a:rect l="0" t="0" r="0" b="0"/>
          <a:pathLst>
            <a:path>
              <a:moveTo>
                <a:pt x="1893534" y="0"/>
              </a:moveTo>
              <a:lnTo>
                <a:pt x="1893534" y="298279"/>
              </a:lnTo>
              <a:lnTo>
                <a:pt x="0" y="298279"/>
              </a:lnTo>
              <a:lnTo>
                <a:pt x="0" y="596558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41D506-0345-4C01-94FA-EC3E4846599E}">
      <dsp:nvSpPr>
        <dsp:cNvPr id="0" name=""/>
        <dsp:cNvSpPr/>
      </dsp:nvSpPr>
      <dsp:spPr>
        <a:xfrm>
          <a:off x="694991" y="1720465"/>
          <a:ext cx="3877008" cy="596558"/>
        </a:xfrm>
        <a:custGeom>
          <a:avLst/>
          <a:gdLst/>
          <a:ahLst/>
          <a:cxnLst/>
          <a:rect l="0" t="0" r="0" b="0"/>
          <a:pathLst>
            <a:path>
              <a:moveTo>
                <a:pt x="3877008" y="0"/>
              </a:moveTo>
              <a:lnTo>
                <a:pt x="3877008" y="298279"/>
              </a:lnTo>
              <a:lnTo>
                <a:pt x="0" y="298279"/>
              </a:lnTo>
              <a:lnTo>
                <a:pt x="0" y="596558"/>
              </a:lnTo>
            </a:path>
          </a:pathLst>
        </a:custGeom>
        <a:noFill/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68FD8F-4AB4-46CB-B0C8-D31420778F60}">
      <dsp:nvSpPr>
        <dsp:cNvPr id="0" name=""/>
        <dsp:cNvSpPr/>
      </dsp:nvSpPr>
      <dsp:spPr>
        <a:xfrm>
          <a:off x="3840789" y="280457"/>
          <a:ext cx="1462421" cy="1440008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j-lt"/>
            </a:rPr>
            <a:t>Index</a:t>
          </a:r>
          <a:r>
            <a:rPr lang="ru-RU" sz="1600" kern="1200" dirty="0" smtClean="0">
              <a:latin typeface="+mj-lt"/>
            </a:rPr>
            <a:t> </a:t>
          </a:r>
          <a:endParaRPr lang="ru-RU" sz="1600" kern="1200" dirty="0">
            <a:latin typeface="+mj-lt"/>
          </a:endParaRPr>
        </a:p>
      </dsp:txBody>
      <dsp:txXfrm>
        <a:off x="3840789" y="280457"/>
        <a:ext cx="1462421" cy="1440008"/>
      </dsp:txXfrm>
    </dsp:sp>
    <dsp:sp modelId="{79FA2121-5485-403C-8AA0-E6ACE31603BA}">
      <dsp:nvSpPr>
        <dsp:cNvPr id="0" name=""/>
        <dsp:cNvSpPr/>
      </dsp:nvSpPr>
      <dsp:spPr>
        <a:xfrm>
          <a:off x="1534" y="2317024"/>
          <a:ext cx="1386914" cy="1440008"/>
        </a:xfrm>
        <a:prstGeom prst="rect">
          <a:avLst/>
        </a:prstGeom>
        <a:solidFill>
          <a:schemeClr val="bg1">
            <a:lumMod val="75000"/>
          </a:schemeClr>
        </a:solidFill>
        <a:ln>
          <a:solidFill>
            <a:schemeClr val="bg1">
              <a:lumMod val="65000"/>
            </a:schemeClr>
          </a:solidFill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j-lt"/>
            </a:rPr>
            <a:t>general</a:t>
          </a:r>
          <a:endParaRPr lang="ru-RU" sz="1600" kern="1200" dirty="0">
            <a:latin typeface="+mj-lt"/>
          </a:endParaRPr>
        </a:p>
      </dsp:txBody>
      <dsp:txXfrm>
        <a:off x="1534" y="2317024"/>
        <a:ext cx="1386914" cy="1440008"/>
      </dsp:txXfrm>
    </dsp:sp>
    <dsp:sp modelId="{23E84EB4-E6C6-4A7A-A64D-CB356D6BCC6C}">
      <dsp:nvSpPr>
        <dsp:cNvPr id="0" name=""/>
        <dsp:cNvSpPr/>
      </dsp:nvSpPr>
      <dsp:spPr>
        <a:xfrm>
          <a:off x="1985007" y="2317024"/>
          <a:ext cx="1386914" cy="1440008"/>
        </a:xfrm>
        <a:prstGeom prst="rect">
          <a:avLst/>
        </a:prstGeom>
        <a:solidFill>
          <a:srgbClr val="9C5BCD"/>
        </a:solidFill>
        <a:ln>
          <a:solidFill>
            <a:schemeClr val="bg1">
              <a:lumMod val="65000"/>
            </a:schemeClr>
          </a:solidFill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>
              <a:latin typeface="+mj-lt"/>
            </a:rPr>
            <a:t>trainingList</a:t>
          </a:r>
          <a:endParaRPr lang="ru-RU" sz="1600" kern="1200" dirty="0">
            <a:latin typeface="+mj-lt"/>
          </a:endParaRPr>
        </a:p>
      </dsp:txBody>
      <dsp:txXfrm>
        <a:off x="1985007" y="2317024"/>
        <a:ext cx="1386914" cy="1440008"/>
      </dsp:txXfrm>
    </dsp:sp>
    <dsp:sp modelId="{20F05732-BAB2-4A42-8F92-CA1770CB32D5}">
      <dsp:nvSpPr>
        <dsp:cNvPr id="0" name=""/>
        <dsp:cNvSpPr/>
      </dsp:nvSpPr>
      <dsp:spPr>
        <a:xfrm>
          <a:off x="3968481" y="2317024"/>
          <a:ext cx="1386914" cy="1440008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solidFill>
            <a:schemeClr val="bg1">
              <a:lumMod val="65000"/>
            </a:schemeClr>
          </a:solidFill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j-lt"/>
            </a:rPr>
            <a:t>User</a:t>
          </a:r>
          <a:endParaRPr lang="ru-RU" sz="1600" kern="1200" dirty="0">
            <a:latin typeface="+mj-lt"/>
          </a:endParaRPr>
        </a:p>
      </dsp:txBody>
      <dsp:txXfrm>
        <a:off x="3968481" y="2317024"/>
        <a:ext cx="1386914" cy="1440008"/>
      </dsp:txXfrm>
    </dsp:sp>
    <dsp:sp modelId="{19295A15-6FF2-4E0A-B8BC-B1586A082EAC}">
      <dsp:nvSpPr>
        <dsp:cNvPr id="0" name=""/>
        <dsp:cNvSpPr/>
      </dsp:nvSpPr>
      <dsp:spPr>
        <a:xfrm>
          <a:off x="5951954" y="2317024"/>
          <a:ext cx="1296975" cy="1440008"/>
        </a:xfrm>
        <a:prstGeom prst="rect">
          <a:avLst/>
        </a:prstGeom>
        <a:solidFill>
          <a:schemeClr val="accent6"/>
        </a:solidFill>
        <a:ln>
          <a:solidFill>
            <a:schemeClr val="bg1">
              <a:lumMod val="65000"/>
            </a:schemeClr>
          </a:solidFill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globalwords</a:t>
          </a:r>
          <a:endParaRPr lang="ru-RU" sz="1500" kern="1200" dirty="0">
            <a:latin typeface="+mj-lt"/>
          </a:endParaRPr>
        </a:p>
      </dsp:txBody>
      <dsp:txXfrm>
        <a:off x="5951954" y="2317024"/>
        <a:ext cx="1296975" cy="1440008"/>
      </dsp:txXfrm>
    </dsp:sp>
    <dsp:sp modelId="{842EA417-4627-4494-B6C6-B32265A04211}">
      <dsp:nvSpPr>
        <dsp:cNvPr id="0" name=""/>
        <dsp:cNvSpPr/>
      </dsp:nvSpPr>
      <dsp:spPr>
        <a:xfrm>
          <a:off x="7847024" y="2317024"/>
          <a:ext cx="1296975" cy="1440008"/>
        </a:xfrm>
        <a:prstGeom prst="rect">
          <a:avLst/>
        </a:prstGeom>
        <a:solidFill>
          <a:schemeClr val="accent1"/>
        </a:solidFill>
        <a:ln>
          <a:solidFill>
            <a:schemeClr val="bg1">
              <a:lumMod val="65000"/>
            </a:schemeClr>
          </a:solidFill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err="1" smtClean="0">
              <a:latin typeface="+mj-lt"/>
            </a:rPr>
            <a:t>wordsList</a:t>
          </a:r>
          <a:endParaRPr lang="ru-RU" sz="1600" kern="1200" dirty="0">
            <a:latin typeface="+mj-lt"/>
          </a:endParaRPr>
        </a:p>
      </dsp:txBody>
      <dsp:txXfrm>
        <a:off x="7847024" y="2317024"/>
        <a:ext cx="1296975" cy="14400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BCAAA5-F635-4AB1-8650-FDCC25AAAAA0}">
      <dsp:nvSpPr>
        <dsp:cNvPr id="0" name=""/>
        <dsp:cNvSpPr/>
      </dsp:nvSpPr>
      <dsp:spPr>
        <a:xfrm>
          <a:off x="2411243" y="1331928"/>
          <a:ext cx="1197261" cy="785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j-lt"/>
            </a:rPr>
            <a:t>method</a:t>
          </a:r>
          <a:endParaRPr lang="ru-RU" sz="1600" kern="1200" dirty="0">
            <a:latin typeface="+mj-lt"/>
          </a:endParaRPr>
        </a:p>
      </dsp:txBody>
      <dsp:txXfrm>
        <a:off x="2434255" y="1354940"/>
        <a:ext cx="1151237" cy="739678"/>
      </dsp:txXfrm>
    </dsp:sp>
    <dsp:sp modelId="{5C01DED8-5F7A-4514-BEB8-38405CAAFD5F}">
      <dsp:nvSpPr>
        <dsp:cNvPr id="0" name=""/>
        <dsp:cNvSpPr/>
      </dsp:nvSpPr>
      <dsp:spPr>
        <a:xfrm rot="5327460">
          <a:off x="2806643" y="2248706"/>
          <a:ext cx="434843" cy="2969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100" kern="1200">
            <a:latin typeface="+mj-lt"/>
          </a:endParaRPr>
        </a:p>
      </dsp:txBody>
      <dsp:txXfrm>
        <a:off x="2850241" y="2263562"/>
        <a:ext cx="345767" cy="178152"/>
      </dsp:txXfrm>
    </dsp:sp>
    <dsp:sp modelId="{F6C6BF67-FDBA-445F-B030-99EC76A65041}">
      <dsp:nvSpPr>
        <dsp:cNvPr id="0" name=""/>
        <dsp:cNvSpPr/>
      </dsp:nvSpPr>
      <dsp:spPr>
        <a:xfrm>
          <a:off x="2439280" y="2660418"/>
          <a:ext cx="1197261" cy="785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j-lt"/>
            </a:rPr>
            <a:t>action</a:t>
          </a:r>
        </a:p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j-lt"/>
            </a:rPr>
            <a:t>mutation</a:t>
          </a:r>
          <a:endParaRPr lang="ru-RU" sz="1600" kern="1200" dirty="0" smtClean="0">
            <a:latin typeface="+mj-lt"/>
          </a:endParaRPr>
        </a:p>
      </dsp:txBody>
      <dsp:txXfrm>
        <a:off x="2462292" y="2683430"/>
        <a:ext cx="1151237" cy="739678"/>
      </dsp:txXfrm>
    </dsp:sp>
    <dsp:sp modelId="{E3B229DD-A50A-4DE9-8893-EFC5D05CC9FA}">
      <dsp:nvSpPr>
        <dsp:cNvPr id="0" name=""/>
        <dsp:cNvSpPr/>
      </dsp:nvSpPr>
      <dsp:spPr>
        <a:xfrm rot="5322977">
          <a:off x="2883064" y="3503183"/>
          <a:ext cx="336511" cy="2969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100" kern="1200" dirty="0">
            <a:solidFill>
              <a:schemeClr val="tx1">
                <a:lumMod val="75000"/>
                <a:lumOff val="25000"/>
              </a:schemeClr>
            </a:solidFill>
            <a:latin typeface="+mj-lt"/>
          </a:endParaRPr>
        </a:p>
      </dsp:txBody>
      <dsp:txXfrm>
        <a:off x="2926604" y="3518040"/>
        <a:ext cx="247435" cy="178152"/>
      </dsp:txXfrm>
    </dsp:sp>
    <dsp:sp modelId="{531E77CB-9429-455F-8304-6F85DD72FFF7}">
      <dsp:nvSpPr>
        <dsp:cNvPr id="0" name=""/>
        <dsp:cNvSpPr/>
      </dsp:nvSpPr>
      <dsp:spPr>
        <a:xfrm>
          <a:off x="2465829" y="3845195"/>
          <a:ext cx="1197261" cy="78570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j-lt"/>
            </a:rPr>
            <a:t>state</a:t>
          </a:r>
          <a:endParaRPr lang="ru-RU" sz="1600" kern="1200" dirty="0">
            <a:latin typeface="+mj-lt"/>
          </a:endParaRPr>
        </a:p>
      </dsp:txBody>
      <dsp:txXfrm>
        <a:off x="2488841" y="3868207"/>
        <a:ext cx="1151237" cy="73967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E66F23-CE6D-468D-8A64-DA4CA973A0B8}">
      <dsp:nvSpPr>
        <dsp:cNvPr id="0" name=""/>
        <dsp:cNvSpPr/>
      </dsp:nvSpPr>
      <dsp:spPr>
        <a:xfrm>
          <a:off x="762494" y="51360"/>
          <a:ext cx="1254362" cy="75261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+mj-lt"/>
            </a:rPr>
            <a:t>method</a:t>
          </a:r>
          <a:endParaRPr lang="ru-RU" sz="2000" kern="1200" dirty="0">
            <a:latin typeface="+mj-lt"/>
          </a:endParaRPr>
        </a:p>
      </dsp:txBody>
      <dsp:txXfrm>
        <a:off x="784537" y="73403"/>
        <a:ext cx="1210276" cy="708531"/>
      </dsp:txXfrm>
    </dsp:sp>
    <dsp:sp modelId="{CEF59876-01F1-4EE6-B0FA-F1F5BB82DA0C}">
      <dsp:nvSpPr>
        <dsp:cNvPr id="0" name=""/>
        <dsp:cNvSpPr/>
      </dsp:nvSpPr>
      <dsp:spPr>
        <a:xfrm rot="5400000">
          <a:off x="1256713" y="891783"/>
          <a:ext cx="265924" cy="3110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100" kern="1200">
            <a:latin typeface="+mj-lt"/>
          </a:endParaRPr>
        </a:p>
      </dsp:txBody>
      <dsp:txXfrm rot="-5400000">
        <a:off x="1296351" y="914362"/>
        <a:ext cx="186649" cy="186147"/>
      </dsp:txXfrm>
    </dsp:sp>
    <dsp:sp modelId="{AC8C988D-091A-4A02-A035-8FFA85F7C026}">
      <dsp:nvSpPr>
        <dsp:cNvPr id="0" name=""/>
        <dsp:cNvSpPr/>
      </dsp:nvSpPr>
      <dsp:spPr>
        <a:xfrm>
          <a:off x="762494" y="1305723"/>
          <a:ext cx="1254362" cy="75261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+mj-lt"/>
            </a:rPr>
            <a:t>action</a:t>
          </a:r>
          <a:endParaRPr lang="ru-RU" sz="2000" kern="1200" dirty="0">
            <a:latin typeface="+mj-lt"/>
          </a:endParaRPr>
        </a:p>
      </dsp:txBody>
      <dsp:txXfrm>
        <a:off x="784537" y="1327766"/>
        <a:ext cx="1210276" cy="708531"/>
      </dsp:txXfrm>
    </dsp:sp>
    <dsp:sp modelId="{8A015D97-9886-423F-9C0F-854DB8FC1D8F}">
      <dsp:nvSpPr>
        <dsp:cNvPr id="0" name=""/>
        <dsp:cNvSpPr/>
      </dsp:nvSpPr>
      <dsp:spPr>
        <a:xfrm rot="7338537">
          <a:off x="870656" y="2122560"/>
          <a:ext cx="284141" cy="311081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200" kern="1200">
            <a:latin typeface="+mj-lt"/>
          </a:endParaRPr>
        </a:p>
      </dsp:txBody>
      <dsp:txXfrm rot="-5400000">
        <a:off x="942182" y="2142629"/>
        <a:ext cx="186649" cy="198899"/>
      </dsp:txXfrm>
    </dsp:sp>
    <dsp:sp modelId="{29E335B1-7E6A-47E2-BF54-55A102A2AB04}">
      <dsp:nvSpPr>
        <dsp:cNvPr id="0" name=""/>
        <dsp:cNvSpPr/>
      </dsp:nvSpPr>
      <dsp:spPr>
        <a:xfrm>
          <a:off x="0" y="2511454"/>
          <a:ext cx="1254362" cy="75261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+mj-lt"/>
            </a:rPr>
            <a:t>query</a:t>
          </a:r>
          <a:endParaRPr lang="ru-RU" sz="2000" kern="1200" dirty="0">
            <a:latin typeface="+mj-lt"/>
          </a:endParaRPr>
        </a:p>
      </dsp:txBody>
      <dsp:txXfrm>
        <a:off x="22043" y="2533497"/>
        <a:ext cx="1210276" cy="70853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339F27-1868-4A56-B5BA-7B49E37AFA1A}">
      <dsp:nvSpPr>
        <dsp:cNvPr id="0" name=""/>
        <dsp:cNvSpPr/>
      </dsp:nvSpPr>
      <dsp:spPr>
        <a:xfrm>
          <a:off x="1098568" y="593123"/>
          <a:ext cx="1296604" cy="777962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+mj-lt"/>
            </a:rPr>
            <a:t>method</a:t>
          </a:r>
          <a:endParaRPr lang="ru-RU" sz="2000" kern="1200" dirty="0">
            <a:latin typeface="+mj-lt"/>
          </a:endParaRPr>
        </a:p>
      </dsp:txBody>
      <dsp:txXfrm>
        <a:off x="1121354" y="615909"/>
        <a:ext cx="1251032" cy="732390"/>
      </dsp:txXfrm>
    </dsp:sp>
    <dsp:sp modelId="{A5EDC199-67E1-4864-8560-2D828555FB15}">
      <dsp:nvSpPr>
        <dsp:cNvPr id="0" name=""/>
        <dsp:cNvSpPr/>
      </dsp:nvSpPr>
      <dsp:spPr>
        <a:xfrm rot="5456187">
          <a:off x="818759" y="2170034"/>
          <a:ext cx="1759536" cy="3215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lumMod val="40000"/>
            <a:lumOff val="6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200" kern="1200" dirty="0">
            <a:latin typeface="+mj-lt"/>
          </a:endParaRPr>
        </a:p>
      </dsp:txBody>
      <dsp:txXfrm rot="10800000">
        <a:off x="867781" y="2186119"/>
        <a:ext cx="1663069" cy="192934"/>
      </dsp:txXfrm>
    </dsp:sp>
    <dsp:sp modelId="{4FCA3461-ADF1-4CE9-92B4-1DC30EA87C77}">
      <dsp:nvSpPr>
        <dsp:cNvPr id="0" name=""/>
        <dsp:cNvSpPr/>
      </dsp:nvSpPr>
      <dsp:spPr>
        <a:xfrm>
          <a:off x="1003887" y="3234634"/>
          <a:ext cx="1296604" cy="777962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+mj-lt"/>
            </a:rPr>
            <a:t>state</a:t>
          </a:r>
          <a:endParaRPr lang="ru-RU" sz="2000" kern="1200" dirty="0">
            <a:latin typeface="+mj-lt"/>
          </a:endParaRPr>
        </a:p>
      </dsp:txBody>
      <dsp:txXfrm>
        <a:off x="1026673" y="3257420"/>
        <a:ext cx="1251032" cy="73239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E66F23-CE6D-468D-8A64-DA4CA973A0B8}">
      <dsp:nvSpPr>
        <dsp:cNvPr id="0" name=""/>
        <dsp:cNvSpPr/>
      </dsp:nvSpPr>
      <dsp:spPr>
        <a:xfrm>
          <a:off x="1194828" y="57173"/>
          <a:ext cx="1398445" cy="83906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kern="1200" dirty="0" smtClean="0">
              <a:latin typeface="+mj-lt"/>
            </a:rPr>
            <a:t>Метод компонента</a:t>
          </a:r>
          <a:endParaRPr lang="ru-RU" sz="1400" kern="1200" dirty="0">
            <a:latin typeface="+mj-lt"/>
          </a:endParaRPr>
        </a:p>
      </dsp:txBody>
      <dsp:txXfrm>
        <a:off x="1219403" y="81748"/>
        <a:ext cx="1349295" cy="789917"/>
      </dsp:txXfrm>
    </dsp:sp>
    <dsp:sp modelId="{CEF59876-01F1-4EE6-B0FA-F1F5BB82DA0C}">
      <dsp:nvSpPr>
        <dsp:cNvPr id="0" name=""/>
        <dsp:cNvSpPr/>
      </dsp:nvSpPr>
      <dsp:spPr>
        <a:xfrm rot="5400000">
          <a:off x="1745815" y="994132"/>
          <a:ext cx="296470" cy="3468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100" kern="1200">
            <a:latin typeface="+mj-lt"/>
          </a:endParaRPr>
        </a:p>
      </dsp:txBody>
      <dsp:txXfrm rot="-5400000">
        <a:off x="1790007" y="1019304"/>
        <a:ext cx="208088" cy="207529"/>
      </dsp:txXfrm>
    </dsp:sp>
    <dsp:sp modelId="{AC8C988D-091A-4A02-A035-8FFA85F7C026}">
      <dsp:nvSpPr>
        <dsp:cNvPr id="0" name=""/>
        <dsp:cNvSpPr/>
      </dsp:nvSpPr>
      <dsp:spPr>
        <a:xfrm>
          <a:off x="1194828" y="1455619"/>
          <a:ext cx="1398445" cy="83906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>
              <a:latin typeface="+mj-lt"/>
            </a:rPr>
            <a:t>action</a:t>
          </a:r>
          <a:endParaRPr lang="ru-RU" sz="1400" kern="1200" dirty="0">
            <a:latin typeface="+mj-lt"/>
          </a:endParaRPr>
        </a:p>
      </dsp:txBody>
      <dsp:txXfrm>
        <a:off x="1219403" y="1480194"/>
        <a:ext cx="1349295" cy="789917"/>
      </dsp:txXfrm>
    </dsp:sp>
    <dsp:sp modelId="{8A015D97-9886-423F-9C0F-854DB8FC1D8F}">
      <dsp:nvSpPr>
        <dsp:cNvPr id="0" name=""/>
        <dsp:cNvSpPr/>
      </dsp:nvSpPr>
      <dsp:spPr>
        <a:xfrm rot="7779104">
          <a:off x="1169483" y="2366240"/>
          <a:ext cx="347676" cy="346814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100" kern="1200">
            <a:latin typeface="+mj-lt"/>
          </a:endParaRPr>
        </a:p>
      </dsp:txBody>
      <dsp:txXfrm rot="-5400000">
        <a:off x="1272473" y="2377777"/>
        <a:ext cx="208088" cy="243632"/>
      </dsp:txXfrm>
    </dsp:sp>
    <dsp:sp modelId="{29E335B1-7E6A-47E2-BF54-55A102A2AB04}">
      <dsp:nvSpPr>
        <dsp:cNvPr id="0" name=""/>
        <dsp:cNvSpPr/>
      </dsp:nvSpPr>
      <dsp:spPr>
        <a:xfrm>
          <a:off x="80812" y="2799760"/>
          <a:ext cx="1398445" cy="83906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err="1" smtClean="0">
              <a:latin typeface="+mj-lt"/>
            </a:rPr>
            <a:t>Auth</a:t>
          </a:r>
          <a:endParaRPr lang="ru-RU" sz="1400" kern="1200" dirty="0">
            <a:latin typeface="+mj-lt"/>
          </a:endParaRPr>
        </a:p>
      </dsp:txBody>
      <dsp:txXfrm>
        <a:off x="105387" y="2824335"/>
        <a:ext cx="1349295" cy="7899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339F27-1868-4A56-B5BA-7B49E37AFA1A}">
      <dsp:nvSpPr>
        <dsp:cNvPr id="0" name=""/>
        <dsp:cNvSpPr/>
      </dsp:nvSpPr>
      <dsp:spPr>
        <a:xfrm>
          <a:off x="760" y="140481"/>
          <a:ext cx="1621482" cy="972889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j-lt"/>
            </a:rPr>
            <a:t>data </a:t>
          </a:r>
          <a:r>
            <a:rPr lang="ru-RU" sz="1600" kern="1200" dirty="0" smtClean="0">
              <a:latin typeface="+mj-lt"/>
            </a:rPr>
            <a:t>компонента</a:t>
          </a:r>
          <a:endParaRPr lang="ru-RU" sz="1600" kern="1200" dirty="0">
            <a:latin typeface="+mj-lt"/>
          </a:endParaRPr>
        </a:p>
      </dsp:txBody>
      <dsp:txXfrm>
        <a:off x="29255" y="168976"/>
        <a:ext cx="1564492" cy="915899"/>
      </dsp:txXfrm>
    </dsp:sp>
    <dsp:sp modelId="{A5EDC199-67E1-4864-8560-2D828555FB15}">
      <dsp:nvSpPr>
        <dsp:cNvPr id="0" name=""/>
        <dsp:cNvSpPr/>
      </dsp:nvSpPr>
      <dsp:spPr>
        <a:xfrm>
          <a:off x="1650268" y="425862"/>
          <a:ext cx="611999" cy="402127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200" kern="1200" dirty="0">
            <a:latin typeface="+mj-lt"/>
          </a:endParaRPr>
        </a:p>
      </dsp:txBody>
      <dsp:txXfrm>
        <a:off x="1650268" y="506287"/>
        <a:ext cx="491361" cy="241277"/>
      </dsp:txXfrm>
    </dsp:sp>
    <dsp:sp modelId="{4FCA3461-ADF1-4CE9-92B4-1DC30EA87C77}">
      <dsp:nvSpPr>
        <dsp:cNvPr id="0" name=""/>
        <dsp:cNvSpPr/>
      </dsp:nvSpPr>
      <dsp:spPr>
        <a:xfrm>
          <a:off x="2270835" y="140481"/>
          <a:ext cx="1621482" cy="972889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>
              <a:latin typeface="+mj-lt"/>
            </a:rPr>
            <a:t>State</a:t>
          </a:r>
          <a:endParaRPr lang="ru-RU" sz="1600" kern="1200" dirty="0">
            <a:latin typeface="+mj-lt"/>
          </a:endParaRPr>
        </a:p>
      </dsp:txBody>
      <dsp:txXfrm>
        <a:off x="2299330" y="168976"/>
        <a:ext cx="1564492" cy="91589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BCAAA5-F635-4AB1-8650-FDCC25AAAAA0}">
      <dsp:nvSpPr>
        <dsp:cNvPr id="0" name=""/>
        <dsp:cNvSpPr/>
      </dsp:nvSpPr>
      <dsp:spPr>
        <a:xfrm>
          <a:off x="3415" y="1041631"/>
          <a:ext cx="1493378" cy="896027"/>
        </a:xfrm>
        <a:prstGeom prst="roundRect">
          <a:avLst>
            <a:gd name="adj" fmla="val 10000"/>
          </a:avLst>
        </a:prstGeom>
        <a:solidFill>
          <a:schemeClr val="accent6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6"/>
        </a:fillRef>
        <a:effectRef idx="1">
          <a:schemeClr val="accent6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err="1" smtClean="0">
              <a:latin typeface="+mj-lt"/>
            </a:rPr>
            <a:t>Auth</a:t>
          </a:r>
          <a:endParaRPr lang="ru-RU" sz="1500" kern="1200" dirty="0">
            <a:latin typeface="+mj-lt"/>
          </a:endParaRPr>
        </a:p>
      </dsp:txBody>
      <dsp:txXfrm>
        <a:off x="29659" y="1067875"/>
        <a:ext cx="1440890" cy="843539"/>
      </dsp:txXfrm>
    </dsp:sp>
    <dsp:sp modelId="{5C01DED8-5F7A-4514-BEB8-38405CAAFD5F}">
      <dsp:nvSpPr>
        <dsp:cNvPr id="0" name=""/>
        <dsp:cNvSpPr/>
      </dsp:nvSpPr>
      <dsp:spPr>
        <a:xfrm>
          <a:off x="1565205" y="1304466"/>
          <a:ext cx="478449" cy="3703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000" kern="1200">
            <a:latin typeface="+mj-lt"/>
          </a:endParaRPr>
        </a:p>
      </dsp:txBody>
      <dsp:txXfrm>
        <a:off x="1565205" y="1378537"/>
        <a:ext cx="367342" cy="222215"/>
      </dsp:txXfrm>
    </dsp:sp>
    <dsp:sp modelId="{F6C6BF67-FDBA-445F-B030-99EC76A65041}">
      <dsp:nvSpPr>
        <dsp:cNvPr id="0" name=""/>
        <dsp:cNvSpPr/>
      </dsp:nvSpPr>
      <dsp:spPr>
        <a:xfrm>
          <a:off x="2094145" y="1041631"/>
          <a:ext cx="1493378" cy="896027"/>
        </a:xfrm>
        <a:prstGeom prst="roundRect">
          <a:avLst>
            <a:gd name="adj" fmla="val 10000"/>
          </a:avLst>
        </a:prstGeom>
        <a:solidFill>
          <a:schemeClr val="accent6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6"/>
        </a:fillRef>
        <a:effectRef idx="1">
          <a:schemeClr val="accent6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action</a:t>
          </a:r>
          <a:endParaRPr lang="ru-RU" sz="1500" kern="1200" dirty="0">
            <a:latin typeface="+mj-lt"/>
          </a:endParaRPr>
        </a:p>
      </dsp:txBody>
      <dsp:txXfrm>
        <a:off x="2120389" y="1067875"/>
        <a:ext cx="1440890" cy="843539"/>
      </dsp:txXfrm>
    </dsp:sp>
    <dsp:sp modelId="{E3B229DD-A50A-4DE9-8893-EFC5D05CC9FA}">
      <dsp:nvSpPr>
        <dsp:cNvPr id="0" name=""/>
        <dsp:cNvSpPr/>
      </dsp:nvSpPr>
      <dsp:spPr>
        <a:xfrm>
          <a:off x="3643371" y="1304466"/>
          <a:ext cx="503578" cy="3703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lumMod val="40000"/>
            <a:lumOff val="6000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000" kern="1200" dirty="0">
            <a:solidFill>
              <a:schemeClr val="tx1">
                <a:lumMod val="75000"/>
                <a:lumOff val="25000"/>
              </a:schemeClr>
            </a:solidFill>
            <a:latin typeface="+mj-lt"/>
          </a:endParaRPr>
        </a:p>
      </dsp:txBody>
      <dsp:txXfrm>
        <a:off x="3643371" y="1378537"/>
        <a:ext cx="392471" cy="222215"/>
      </dsp:txXfrm>
    </dsp:sp>
    <dsp:sp modelId="{531E77CB-9429-455F-8304-6F85DD72FFF7}">
      <dsp:nvSpPr>
        <dsp:cNvPr id="0" name=""/>
        <dsp:cNvSpPr/>
      </dsp:nvSpPr>
      <dsp:spPr>
        <a:xfrm>
          <a:off x="4184875" y="1041631"/>
          <a:ext cx="1493378" cy="896027"/>
        </a:xfrm>
        <a:prstGeom prst="roundRect">
          <a:avLst>
            <a:gd name="adj" fmla="val 10000"/>
          </a:avLst>
        </a:prstGeom>
        <a:solidFill>
          <a:schemeClr val="accent6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6"/>
        </a:fillRef>
        <a:effectRef idx="1">
          <a:schemeClr val="accent6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mutation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state</a:t>
          </a:r>
          <a:endParaRPr lang="ru-RU" sz="1500" kern="1200" dirty="0">
            <a:latin typeface="+mj-lt"/>
          </a:endParaRPr>
        </a:p>
      </dsp:txBody>
      <dsp:txXfrm>
        <a:off x="4211119" y="1067875"/>
        <a:ext cx="1440890" cy="843539"/>
      </dsp:txXfrm>
    </dsp:sp>
    <dsp:sp modelId="{6A06DC75-AD8D-4E91-A2D5-C89E959A2C95}">
      <dsp:nvSpPr>
        <dsp:cNvPr id="0" name=""/>
        <dsp:cNvSpPr/>
      </dsp:nvSpPr>
      <dsp:spPr>
        <a:xfrm flipH="1">
          <a:off x="5697890" y="1304466"/>
          <a:ext cx="575999" cy="370357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5"/>
          </a:solidFill>
          <a:prstDash val="solid"/>
        </a:ln>
        <a:effectLst/>
      </dsp:spPr>
      <dsp:style>
        <a:lnRef idx="2">
          <a:schemeClr val="accent5"/>
        </a:lnRef>
        <a:fillRef idx="1">
          <a:schemeClr val="lt1"/>
        </a:fillRef>
        <a:effectRef idx="0">
          <a:schemeClr val="accent5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smtClean="0">
              <a:solidFill>
                <a:schemeClr val="tx1">
                  <a:lumMod val="75000"/>
                  <a:lumOff val="25000"/>
                </a:schemeClr>
              </a:solidFill>
              <a:latin typeface="+mj-lt"/>
            </a:rPr>
            <a:t>getter</a:t>
          </a:r>
          <a:endParaRPr lang="ru-RU" sz="1000" kern="1200" dirty="0">
            <a:solidFill>
              <a:schemeClr val="tx1">
                <a:lumMod val="75000"/>
                <a:lumOff val="25000"/>
              </a:schemeClr>
            </a:solidFill>
            <a:latin typeface="+mj-lt"/>
          </a:endParaRPr>
        </a:p>
      </dsp:txBody>
      <dsp:txXfrm>
        <a:off x="5808997" y="1378537"/>
        <a:ext cx="464892" cy="222215"/>
      </dsp:txXfrm>
    </dsp:sp>
    <dsp:sp modelId="{A2F1B127-2218-4955-9037-6BB4A534B878}">
      <dsp:nvSpPr>
        <dsp:cNvPr id="0" name=""/>
        <dsp:cNvSpPr/>
      </dsp:nvSpPr>
      <dsp:spPr>
        <a:xfrm>
          <a:off x="6275605" y="1041631"/>
          <a:ext cx="1493378" cy="896027"/>
        </a:xfrm>
        <a:prstGeom prst="roundRect">
          <a:avLst>
            <a:gd name="adj" fmla="val 10000"/>
          </a:avLst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computed </a:t>
          </a:r>
          <a:r>
            <a:rPr lang="ru-RU" sz="1500" kern="1200" dirty="0" smtClean="0">
              <a:latin typeface="+mj-lt"/>
            </a:rPr>
            <a:t>компонента</a:t>
          </a:r>
          <a:endParaRPr lang="ru-RU" sz="1500" kern="1200" dirty="0">
            <a:latin typeface="+mj-lt"/>
          </a:endParaRPr>
        </a:p>
      </dsp:txBody>
      <dsp:txXfrm>
        <a:off x="6301849" y="1067875"/>
        <a:ext cx="1440890" cy="84353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EAE494-2F67-4B06-A5BD-16C72DEB16B4}">
      <dsp:nvSpPr>
        <dsp:cNvPr id="0" name=""/>
        <dsp:cNvSpPr/>
      </dsp:nvSpPr>
      <dsp:spPr>
        <a:xfrm>
          <a:off x="11525" y="0"/>
          <a:ext cx="1358437" cy="81506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latin typeface="+mj-lt"/>
            </a:rPr>
            <a:t>action</a:t>
          </a:r>
          <a:endParaRPr lang="ru-RU" sz="2500" kern="1200" dirty="0">
            <a:latin typeface="+mj-lt"/>
          </a:endParaRPr>
        </a:p>
      </dsp:txBody>
      <dsp:txXfrm>
        <a:off x="35397" y="23872"/>
        <a:ext cx="1310693" cy="767318"/>
      </dsp:txXfrm>
    </dsp:sp>
    <dsp:sp modelId="{9AC6C176-BD71-4289-9F4C-119674F0D78F}">
      <dsp:nvSpPr>
        <dsp:cNvPr id="0" name=""/>
        <dsp:cNvSpPr/>
      </dsp:nvSpPr>
      <dsp:spPr>
        <a:xfrm rot="2793270">
          <a:off x="1543353" y="416173"/>
          <a:ext cx="398509" cy="577028"/>
        </a:xfrm>
        <a:prstGeom prst="rightArrow">
          <a:avLst>
            <a:gd name="adj1" fmla="val 60000"/>
            <a:gd name="adj2" fmla="val 50000"/>
          </a:avLst>
        </a:prstGeom>
        <a:solidFill>
          <a:schemeClr val="accent6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2000" kern="1200">
            <a:latin typeface="+mj-lt"/>
          </a:endParaRPr>
        </a:p>
      </dsp:txBody>
      <dsp:txXfrm>
        <a:off x="1562023" y="488180"/>
        <a:ext cx="278956" cy="346216"/>
      </dsp:txXfrm>
    </dsp:sp>
    <dsp:sp modelId="{F00BD53D-6D01-492D-AC18-A041A0830666}">
      <dsp:nvSpPr>
        <dsp:cNvPr id="0" name=""/>
        <dsp:cNvSpPr/>
      </dsp:nvSpPr>
      <dsp:spPr>
        <a:xfrm>
          <a:off x="2093547" y="588181"/>
          <a:ext cx="1358437" cy="815062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latin typeface="+mj-lt"/>
            </a:rPr>
            <a:t>delete</a:t>
          </a:r>
          <a:endParaRPr lang="ru-RU" sz="2500" kern="1200" dirty="0">
            <a:latin typeface="+mj-lt"/>
          </a:endParaRPr>
        </a:p>
      </dsp:txBody>
      <dsp:txXfrm>
        <a:off x="2117419" y="612053"/>
        <a:ext cx="1310693" cy="76731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BCAAA5-F635-4AB1-8650-FDCC25AAAAA0}">
      <dsp:nvSpPr>
        <dsp:cNvPr id="0" name=""/>
        <dsp:cNvSpPr/>
      </dsp:nvSpPr>
      <dsp:spPr>
        <a:xfrm>
          <a:off x="3473" y="1034101"/>
          <a:ext cx="1518477" cy="91108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method </a:t>
          </a:r>
          <a:r>
            <a:rPr lang="ru-RU" sz="1500" kern="1200" dirty="0" smtClean="0">
              <a:latin typeface="+mj-lt"/>
            </a:rPr>
            <a:t>компонента</a:t>
          </a:r>
          <a:endParaRPr lang="ru-RU" sz="1500" kern="1200" dirty="0">
            <a:latin typeface="+mj-lt"/>
          </a:endParaRPr>
        </a:p>
      </dsp:txBody>
      <dsp:txXfrm>
        <a:off x="30158" y="1060786"/>
        <a:ext cx="1465107" cy="857716"/>
      </dsp:txXfrm>
    </dsp:sp>
    <dsp:sp modelId="{5C01DED8-5F7A-4514-BEB8-38405CAAFD5F}">
      <dsp:nvSpPr>
        <dsp:cNvPr id="0" name=""/>
        <dsp:cNvSpPr/>
      </dsp:nvSpPr>
      <dsp:spPr>
        <a:xfrm>
          <a:off x="1591511" y="1301353"/>
          <a:ext cx="486490" cy="3765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200" kern="1200">
            <a:latin typeface="+mj-lt"/>
          </a:endParaRPr>
        </a:p>
      </dsp:txBody>
      <dsp:txXfrm>
        <a:off x="1591511" y="1376669"/>
        <a:ext cx="373515" cy="225950"/>
      </dsp:txXfrm>
    </dsp:sp>
    <dsp:sp modelId="{F6C6BF67-FDBA-445F-B030-99EC76A65041}">
      <dsp:nvSpPr>
        <dsp:cNvPr id="0" name=""/>
        <dsp:cNvSpPr/>
      </dsp:nvSpPr>
      <dsp:spPr>
        <a:xfrm>
          <a:off x="2129341" y="1034101"/>
          <a:ext cx="1518477" cy="91108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action</a:t>
          </a:r>
        </a:p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mutation</a:t>
          </a:r>
          <a:endParaRPr lang="ru-RU" sz="1500" kern="1200" dirty="0" smtClean="0">
            <a:latin typeface="+mj-lt"/>
          </a:endParaRPr>
        </a:p>
      </dsp:txBody>
      <dsp:txXfrm>
        <a:off x="2156026" y="1060786"/>
        <a:ext cx="1465107" cy="857716"/>
      </dsp:txXfrm>
    </dsp:sp>
    <dsp:sp modelId="{E3B229DD-A50A-4DE9-8893-EFC5D05CC9FA}">
      <dsp:nvSpPr>
        <dsp:cNvPr id="0" name=""/>
        <dsp:cNvSpPr/>
      </dsp:nvSpPr>
      <dsp:spPr>
        <a:xfrm>
          <a:off x="3704604" y="1301353"/>
          <a:ext cx="512041" cy="37658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1200" kern="1200" dirty="0">
            <a:solidFill>
              <a:schemeClr val="tx1">
                <a:lumMod val="75000"/>
                <a:lumOff val="25000"/>
              </a:schemeClr>
            </a:solidFill>
            <a:latin typeface="+mj-lt"/>
          </a:endParaRPr>
        </a:p>
      </dsp:txBody>
      <dsp:txXfrm>
        <a:off x="3704604" y="1376669"/>
        <a:ext cx="399066" cy="225950"/>
      </dsp:txXfrm>
    </dsp:sp>
    <dsp:sp modelId="{531E77CB-9429-455F-8304-6F85DD72FFF7}">
      <dsp:nvSpPr>
        <dsp:cNvPr id="0" name=""/>
        <dsp:cNvSpPr/>
      </dsp:nvSpPr>
      <dsp:spPr>
        <a:xfrm>
          <a:off x="4255209" y="1034101"/>
          <a:ext cx="1518477" cy="911086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state</a:t>
          </a:r>
          <a:endParaRPr lang="ru-RU" sz="1500" kern="1200" dirty="0">
            <a:latin typeface="+mj-lt"/>
          </a:endParaRPr>
        </a:p>
      </dsp:txBody>
      <dsp:txXfrm>
        <a:off x="4281894" y="1060786"/>
        <a:ext cx="1465107" cy="857716"/>
      </dsp:txXfrm>
    </dsp:sp>
    <dsp:sp modelId="{6A06DC75-AD8D-4E91-A2D5-C89E959A2C95}">
      <dsp:nvSpPr>
        <dsp:cNvPr id="0" name=""/>
        <dsp:cNvSpPr/>
      </dsp:nvSpPr>
      <dsp:spPr>
        <a:xfrm flipH="1">
          <a:off x="5758545" y="1301353"/>
          <a:ext cx="655896" cy="376582"/>
        </a:xfrm>
        <a:prstGeom prst="rightArrow">
          <a:avLst>
            <a:gd name="adj1" fmla="val 60000"/>
            <a:gd name="adj2" fmla="val 50000"/>
          </a:avLst>
        </a:prstGeom>
        <a:solidFill>
          <a:schemeClr val="lt1"/>
        </a:solidFill>
        <a:ln w="25400" cap="flat" cmpd="sng" algn="ctr">
          <a:solidFill>
            <a:schemeClr val="accent6"/>
          </a:solidFill>
          <a:prstDash val="solid"/>
        </a:ln>
        <a:effectLst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>
              <a:latin typeface="+mj-lt"/>
            </a:rPr>
            <a:t>getter</a:t>
          </a:r>
          <a:endParaRPr lang="ru-RU" sz="1200" kern="1200" dirty="0">
            <a:latin typeface="+mj-lt"/>
          </a:endParaRPr>
        </a:p>
      </dsp:txBody>
      <dsp:txXfrm>
        <a:off x="5871520" y="1376669"/>
        <a:ext cx="542921" cy="225950"/>
      </dsp:txXfrm>
    </dsp:sp>
    <dsp:sp modelId="{A2F1B127-2218-4955-9037-6BB4A534B878}">
      <dsp:nvSpPr>
        <dsp:cNvPr id="0" name=""/>
        <dsp:cNvSpPr/>
      </dsp:nvSpPr>
      <dsp:spPr>
        <a:xfrm>
          <a:off x="6381078" y="1034101"/>
          <a:ext cx="1518477" cy="911086"/>
        </a:xfrm>
        <a:prstGeom prst="roundRect">
          <a:avLst>
            <a:gd name="adj" fmla="val 10000"/>
          </a:avLst>
        </a:prstGeom>
        <a:solidFill>
          <a:schemeClr val="accent6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6"/>
        </a:fillRef>
        <a:effectRef idx="1">
          <a:schemeClr val="accent6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latin typeface="+mj-lt"/>
            </a:rPr>
            <a:t>computed </a:t>
          </a:r>
          <a:r>
            <a:rPr lang="ru-RU" sz="1500" kern="1200" dirty="0" smtClean="0">
              <a:latin typeface="+mj-lt"/>
            </a:rPr>
            <a:t>компонента</a:t>
          </a:r>
          <a:endParaRPr lang="ru-RU" sz="1500" kern="1200" dirty="0">
            <a:latin typeface="+mj-lt"/>
          </a:endParaRPr>
        </a:p>
      </dsp:txBody>
      <dsp:txXfrm>
        <a:off x="6407763" y="1060786"/>
        <a:ext cx="1465107" cy="8577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gif>
</file>

<file path=ppt/media/image17.png>
</file>

<file path=ppt/media/image18.gif>
</file>

<file path=ppt/media/image19.png>
</file>

<file path=ppt/media/image2.png>
</file>

<file path=ppt/media/image20.gif>
</file>

<file path=ppt/media/image21.gif>
</file>

<file path=ppt/media/image22.png>
</file>

<file path=ppt/media/image23.gif>
</file>

<file path=ppt/media/image24.gif>
</file>

<file path=ppt/media/image25.gif>
</file>

<file path=ppt/media/image26.gif>
</file>

<file path=ppt/media/image27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76385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27475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16385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15333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6151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85154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9993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34341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96405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39036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57468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8505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91119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26258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166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069520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530953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07374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15384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0481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44103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4808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37985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5154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92400" y="-407850"/>
            <a:ext cx="5959200" cy="5959200"/>
          </a:xfrm>
          <a:prstGeom prst="ellipse">
            <a:avLst/>
          </a:prstGeom>
          <a:solidFill>
            <a:srgbClr val="000000">
              <a:alpha val="2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01210" y="175873"/>
            <a:ext cx="2451351" cy="2451351"/>
            <a:chOff x="6680825" y="2549350"/>
            <a:chExt cx="1539600" cy="1539600"/>
          </a:xfrm>
        </p:grpSpPr>
        <p:sp>
          <p:nvSpPr>
            <p:cNvPr id="12" name="Google Shape;12;p2"/>
            <p:cNvSpPr/>
            <p:nvPr/>
          </p:nvSpPr>
          <p:spPr>
            <a:xfrm>
              <a:off x="6825669" y="2694194"/>
              <a:ext cx="1249800" cy="1249800"/>
            </a:xfrm>
            <a:prstGeom prst="ellipse">
              <a:avLst/>
            </a:prstGeom>
            <a:solidFill>
              <a:srgbClr val="000000">
                <a:alpha val="188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94850" y="2763375"/>
              <a:ext cx="1111200" cy="11112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680825" y="2549350"/>
              <a:ext cx="1539600" cy="1539600"/>
            </a:xfrm>
            <a:prstGeom prst="donut">
              <a:avLst>
                <a:gd name="adj" fmla="val 495"/>
              </a:avLst>
            </a:prstGeom>
            <a:solidFill>
              <a:srgbClr val="000000">
                <a:alpha val="653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" name="Google Shape;15;p2"/>
          <p:cNvGrpSpPr/>
          <p:nvPr/>
        </p:nvGrpSpPr>
        <p:grpSpPr>
          <a:xfrm>
            <a:off x="6427669" y="2502633"/>
            <a:ext cx="2324700" cy="2324700"/>
            <a:chOff x="-474900" y="321200"/>
            <a:chExt cx="2324700" cy="2324700"/>
          </a:xfrm>
        </p:grpSpPr>
        <p:sp>
          <p:nvSpPr>
            <p:cNvPr id="16" name="Google Shape;16;p2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 txBox="1">
            <a:spLocks noGrp="1"/>
          </p:cNvSpPr>
          <p:nvPr>
            <p:ph type="ctrTitle"/>
          </p:nvPr>
        </p:nvSpPr>
        <p:spPr>
          <a:xfrm>
            <a:off x="2211600" y="1991850"/>
            <a:ext cx="4720800" cy="1159800"/>
          </a:xfrm>
          <a:prstGeom prst="rect">
            <a:avLst/>
          </a:prstGeom>
          <a:effectLst>
            <a:outerShdw blurRad="85725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  <a:latin typeface="Arial Black" panose="020B0A04020102020204" pitchFamily="34" charset="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" name="Google Shape;47;p5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48" name="Google Shape;48;p5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/>
          <p:nvPr userDrawn="1"/>
        </p:nvSpPr>
        <p:spPr>
          <a:xfrm>
            <a:off x="8016140" y="4006870"/>
            <a:ext cx="1127860" cy="112786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0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￮"/>
              <a:defRPr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￮"/>
              <a:defRPr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7658515" y="3732508"/>
            <a:ext cx="1485485" cy="148548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ctr"/>
            <a:fld id="{00000000-1234-1234-1234-123412341234}" type="slidenum">
              <a:rPr lang="en" smtClean="0"/>
              <a:pPr algn="ctr"/>
              <a:t>‹#›</a:t>
            </a:fld>
            <a:endParaRPr lang="en" dirty="0"/>
          </a:p>
        </p:txBody>
      </p:sp>
      <p:sp>
        <p:nvSpPr>
          <p:cNvPr id="56" name="Google Shape;56;p5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7"/>
          <p:cNvGrpSpPr/>
          <p:nvPr/>
        </p:nvGrpSpPr>
        <p:grpSpPr>
          <a:xfrm>
            <a:off x="-442731" y="337284"/>
            <a:ext cx="2324700" cy="2324700"/>
            <a:chOff x="-474900" y="321200"/>
            <a:chExt cx="2324700" cy="2324700"/>
          </a:xfrm>
        </p:grpSpPr>
        <p:sp>
          <p:nvSpPr>
            <p:cNvPr id="71" name="Google Shape;71;p7"/>
            <p:cNvSpPr/>
            <p:nvPr/>
          </p:nvSpPr>
          <p:spPr>
            <a:xfrm>
              <a:off x="-474900" y="321200"/>
              <a:ext cx="2324700" cy="23247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120725" y="916825"/>
              <a:ext cx="1133400" cy="11334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-137125" y="658975"/>
              <a:ext cx="1649100" cy="16491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313650" y="1109750"/>
              <a:ext cx="747600" cy="747600"/>
            </a:xfrm>
            <a:prstGeom prst="ellipse">
              <a:avLst/>
            </a:prstGeom>
            <a:noFill/>
            <a:ln w="9525" cap="flat" cmpd="sng">
              <a:solidFill>
                <a:srgbClr val="E8E8E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7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7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22368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body" idx="2"/>
          </p:nvPr>
        </p:nvSpPr>
        <p:spPr>
          <a:xfrm>
            <a:off x="3440857" y="1958050"/>
            <a:ext cx="2236800" cy="26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600"/>
              </a:spcBef>
              <a:spcAft>
                <a:spcPts val="0"/>
              </a:spcAft>
              <a:buSzPts val="1400"/>
              <a:buChar char="￮"/>
              <a:defRPr sz="14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￮"/>
              <a:defRPr sz="14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80" name="Google Shape;80;p7"/>
          <p:cNvSpPr/>
          <p:nvPr/>
        </p:nvSpPr>
        <p:spPr>
          <a:xfrm>
            <a:off x="6081700" y="764000"/>
            <a:ext cx="3615600" cy="36156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6272900" y="955200"/>
            <a:ext cx="3233100" cy="3233100"/>
          </a:xfrm>
          <a:prstGeom prst="ellipse">
            <a:avLst/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52;p5"/>
          <p:cNvSpPr/>
          <p:nvPr userDrawn="1"/>
        </p:nvSpPr>
        <p:spPr>
          <a:xfrm>
            <a:off x="8016140" y="4006870"/>
            <a:ext cx="1127860" cy="112786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7835108" y="3825838"/>
            <a:ext cx="1489923" cy="14899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4000">
                <a:solidFill>
                  <a:schemeClr val="bg1"/>
                </a:solidFill>
                <a:latin typeface="+mj-lt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ctr"/>
            <a:fld id="{00000000-1234-1234-1234-123412341234}" type="slidenum">
              <a:rPr lang="en" smtClean="0"/>
              <a:pPr algn="ctr"/>
              <a:t>‹#›</a:t>
            </a:fld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ype A" type="blank">
  <p:cSld name="BLANK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>
            <a:off x="764000" y="-1236275"/>
            <a:ext cx="7616100" cy="76161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1"/>
          <p:cNvSpPr/>
          <p:nvPr/>
        </p:nvSpPr>
        <p:spPr>
          <a:xfrm>
            <a:off x="1198300" y="-801975"/>
            <a:ext cx="6747000" cy="67470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1"/>
          <p:cNvSpPr/>
          <p:nvPr/>
        </p:nvSpPr>
        <p:spPr>
          <a:xfrm>
            <a:off x="2267900" y="267625"/>
            <a:ext cx="4608300" cy="4608300"/>
          </a:xfrm>
          <a:prstGeom prst="ellipse">
            <a:avLst/>
          </a:prstGeom>
          <a:noFill/>
          <a:ln w="9525" cap="flat" cmpd="sng">
            <a:solidFill>
              <a:srgbClr val="E8E8E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1"/>
          <p:cNvSpPr/>
          <p:nvPr/>
        </p:nvSpPr>
        <p:spPr>
          <a:xfrm>
            <a:off x="-704850" y="-2705100"/>
            <a:ext cx="10553700" cy="10553700"/>
          </a:xfrm>
          <a:prstGeom prst="donut">
            <a:avLst>
              <a:gd name="adj" fmla="val 10467"/>
            </a:avLst>
          </a:prstGeom>
          <a:solidFill>
            <a:srgbClr val="000000">
              <a:alpha val="653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52;p5"/>
          <p:cNvSpPr/>
          <p:nvPr userDrawn="1"/>
        </p:nvSpPr>
        <p:spPr>
          <a:xfrm>
            <a:off x="8033570" y="3993070"/>
            <a:ext cx="1127860" cy="112786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7862620" y="3822119"/>
            <a:ext cx="1469761" cy="14697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 sz="4800">
                <a:solidFill>
                  <a:schemeClr val="bg1"/>
                </a:solidFill>
                <a:latin typeface="+mj-lt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ctr"/>
            <a:fld id="{00000000-1234-1234-1234-123412341234}" type="slidenum">
              <a:rPr lang="en" smtClean="0"/>
              <a:pPr algn="ctr"/>
              <a:t>‹#›</a:t>
            </a:fld>
            <a:endParaRPr lang="en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457200" y="1166125"/>
            <a:ext cx="5220300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069625" y="1958050"/>
            <a:ext cx="4608300" cy="26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Poppins Light"/>
              <a:buChar char="￮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●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○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600"/>
              <a:buFont typeface="Poppins Light"/>
              <a:buChar char="■"/>
              <a:defRPr sz="1600">
                <a:solidFill>
                  <a:schemeClr val="dk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7" r:id="rId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17.pn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image" Target="../media/image19.png"/><Relationship Id="rId7" Type="http://schemas.openxmlformats.org/officeDocument/2006/relationships/diagramColors" Target="../diagrams/colors8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10" Type="http://schemas.openxmlformats.org/officeDocument/2006/relationships/image" Target="../media/image4.png"/><Relationship Id="rId4" Type="http://schemas.openxmlformats.org/officeDocument/2006/relationships/diagramData" Target="../diagrams/data8.xml"/><Relationship Id="rId9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13" Type="http://schemas.openxmlformats.org/officeDocument/2006/relationships/image" Target="../media/image7.png"/><Relationship Id="rId18" Type="http://schemas.openxmlformats.org/officeDocument/2006/relationships/diagramColors" Target="../diagrams/colors4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17" Type="http://schemas.openxmlformats.org/officeDocument/2006/relationships/diagramQuickStyle" Target="../diagrams/quickStyle4.xml"/><Relationship Id="rId2" Type="http://schemas.openxmlformats.org/officeDocument/2006/relationships/notesSlide" Target="../notesSlides/notesSlide7.xml"/><Relationship Id="rId16" Type="http://schemas.openxmlformats.org/officeDocument/2006/relationships/diagramLayout" Target="../diagrams/layout4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5" Type="http://schemas.openxmlformats.org/officeDocument/2006/relationships/diagramData" Target="../diagrams/data4.xml"/><Relationship Id="rId10" Type="http://schemas.openxmlformats.org/officeDocument/2006/relationships/diagramQuickStyle" Target="../diagrams/quickStyle3.xml"/><Relationship Id="rId19" Type="http://schemas.microsoft.com/office/2007/relationships/diagramDrawing" Target="../diagrams/drawing4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Relationship Id="rId1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4.png"/><Relationship Id="rId7" Type="http://schemas.openxmlformats.org/officeDocument/2006/relationships/diagramColors" Target="../diagrams/colors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10" Type="http://schemas.openxmlformats.org/officeDocument/2006/relationships/image" Target="../media/image4.png"/><Relationship Id="rId4" Type="http://schemas.openxmlformats.org/officeDocument/2006/relationships/diagramData" Target="../diagrams/data5.xml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вал 2"/>
          <p:cNvSpPr/>
          <p:nvPr/>
        </p:nvSpPr>
        <p:spPr>
          <a:xfrm>
            <a:off x="-81665" y="2160233"/>
            <a:ext cx="3350381" cy="3350381"/>
          </a:xfrm>
          <a:prstGeom prst="ellipse">
            <a:avLst/>
          </a:prstGeom>
          <a:solidFill>
            <a:schemeClr val="tx1">
              <a:alpha val="37000"/>
            </a:scheme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+mj-lt"/>
              </a:rPr>
              <a:t>github.com/login1012</a:t>
            </a:r>
            <a:endParaRPr lang="ru-RU" dirty="0">
              <a:latin typeface="+mj-lt"/>
            </a:endParaRPr>
          </a:p>
        </p:txBody>
      </p:sp>
      <p:sp>
        <p:nvSpPr>
          <p:cNvPr id="141" name="Google Shape;141;p14"/>
          <p:cNvSpPr txBox="1">
            <a:spLocks noGrp="1"/>
          </p:cNvSpPr>
          <p:nvPr>
            <p:ph type="ctrTitle"/>
          </p:nvPr>
        </p:nvSpPr>
        <p:spPr>
          <a:xfrm>
            <a:off x="1744570" y="1471311"/>
            <a:ext cx="5855187" cy="24264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 smtClean="0">
                <a:solidFill>
                  <a:schemeClr val="bg1"/>
                </a:solidFill>
              </a:rPr>
              <a:t>ВЕБ-ПРИЛОЖЕНИЕ ДЛЯ ИЗУЧЕНИЯ ИНОСТРАННОГО ЯЗЫКА</a:t>
            </a:r>
            <a:endParaRPr lang="ru-RU" sz="4000" dirty="0">
              <a:solidFill>
                <a:schemeClr val="bg1"/>
              </a:solidFill>
            </a:endParaRPr>
          </a:p>
        </p:txBody>
      </p:sp>
      <p:grpSp>
        <p:nvGrpSpPr>
          <p:cNvPr id="142" name="Google Shape;142;p14"/>
          <p:cNvGrpSpPr/>
          <p:nvPr/>
        </p:nvGrpSpPr>
        <p:grpSpPr>
          <a:xfrm>
            <a:off x="1311079" y="985525"/>
            <a:ext cx="832106" cy="832102"/>
            <a:chOff x="1923675" y="1633650"/>
            <a:chExt cx="436000" cy="435975"/>
          </a:xfrm>
        </p:grpSpPr>
        <p:sp>
          <p:nvSpPr>
            <p:cNvPr id="143" name="Google Shape;143;p1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4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965860" y="45898"/>
            <a:ext cx="74126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800" dirty="0">
                <a:solidFill>
                  <a:schemeClr val="bg1"/>
                </a:solidFill>
                <a:latin typeface="+mj-lt"/>
              </a:rPr>
              <a:t>Выпускная квалификационная работа бакалавра </a:t>
            </a:r>
          </a:p>
          <a:p>
            <a:pPr algn="ctr"/>
            <a:r>
              <a:rPr lang="ru-RU" sz="1800" dirty="0">
                <a:solidFill>
                  <a:schemeClr val="bg1"/>
                </a:solidFill>
                <a:latin typeface="+mj-lt"/>
              </a:rPr>
              <a:t>По направлению 09.03.03 </a:t>
            </a:r>
            <a:r>
              <a:rPr lang="ru-RU" sz="1800" dirty="0" smtClean="0">
                <a:solidFill>
                  <a:schemeClr val="bg1"/>
                </a:solidFill>
                <a:latin typeface="+mj-lt"/>
              </a:rPr>
              <a:t>— Прикладная информатика</a:t>
            </a:r>
            <a:endParaRPr lang="ru-RU" sz="1800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8371114" cy="617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. </a:t>
            </a: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Главная страница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58" y="617786"/>
            <a:ext cx="8507312" cy="39106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6901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17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. </a:t>
            </a:r>
            <a:r>
              <a:rPr lang="ru-RU" sz="3200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Страница «Подробнее»</a:t>
            </a:r>
            <a:endParaRPr sz="3200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" y="538378"/>
            <a:ext cx="8609015" cy="39574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7426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61435" cy="617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Личный кабинет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46" y="884957"/>
            <a:ext cx="7863756" cy="24445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3" name="Схема 2"/>
          <p:cNvGraphicFramePr/>
          <p:nvPr>
            <p:extLst>
              <p:ext uri="{D42A27DB-BD31-4B8C-83A1-F6EECF244321}">
                <p14:modId xmlns:p14="http://schemas.microsoft.com/office/powerpoint/2010/main" val="3122407312"/>
              </p:ext>
            </p:extLst>
          </p:nvPr>
        </p:nvGraphicFramePr>
        <p:xfrm>
          <a:off x="1081631" y="3335341"/>
          <a:ext cx="3893078" cy="1253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17" name="Diagram group"/>
          <p:cNvGrpSpPr/>
          <p:nvPr/>
        </p:nvGrpSpPr>
        <p:grpSpPr>
          <a:xfrm>
            <a:off x="4460503" y="4237976"/>
            <a:ext cx="594842" cy="617613"/>
            <a:chOff x="3968481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8" name="Группа 17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</p:grpSpPr>
          <p:sp>
            <p:nvSpPr>
              <p:cNvPr id="19" name="Прямоугольник 18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TextBox 19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smtClean="0">
                    <a:latin typeface="+mj-lt"/>
                  </a:rPr>
                  <a:t>User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4" name="TextBox 3"/>
          <p:cNvSpPr txBox="1"/>
          <p:nvPr/>
        </p:nvSpPr>
        <p:spPr>
          <a:xfrm>
            <a:off x="2667993" y="4183296"/>
            <a:ext cx="7857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getter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16" name="Овал 15"/>
          <p:cNvSpPr/>
          <p:nvPr/>
        </p:nvSpPr>
        <p:spPr>
          <a:xfrm>
            <a:off x="2012101" y="4197138"/>
            <a:ext cx="784326" cy="732058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2419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61435" cy="617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Словарь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617786"/>
            <a:ext cx="8860351" cy="38523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02016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1"/>
            <a:ext cx="9144000" cy="117565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Словарь. Список слов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408903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graphicFrame>
        <p:nvGraphicFramePr>
          <p:cNvPr id="3" name="Схема 2"/>
          <p:cNvGraphicFramePr/>
          <p:nvPr>
            <p:extLst>
              <p:ext uri="{D42A27DB-BD31-4B8C-83A1-F6EECF244321}">
                <p14:modId xmlns:p14="http://schemas.microsoft.com/office/powerpoint/2010/main" val="1447877304"/>
              </p:ext>
            </p:extLst>
          </p:nvPr>
        </p:nvGraphicFramePr>
        <p:xfrm>
          <a:off x="555171" y="553252"/>
          <a:ext cx="7772400" cy="29792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1" name="Diagram group"/>
          <p:cNvGrpSpPr/>
          <p:nvPr/>
        </p:nvGrpSpPr>
        <p:grpSpPr>
          <a:xfrm>
            <a:off x="926213" y="2528770"/>
            <a:ext cx="594842" cy="617613"/>
            <a:chOff x="3968481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2" name="Группа 11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4" name="TextBox 13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smtClean="0">
                    <a:latin typeface="+mj-lt"/>
                  </a:rPr>
                  <a:t>User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grpSp>
        <p:nvGrpSpPr>
          <p:cNvPr id="15" name="Diagram group"/>
          <p:cNvGrpSpPr/>
          <p:nvPr/>
        </p:nvGrpSpPr>
        <p:grpSpPr>
          <a:xfrm>
            <a:off x="2441552" y="2557783"/>
            <a:ext cx="670258" cy="744175"/>
            <a:chOff x="7847024" y="2317024"/>
            <a:chExt cx="1296975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6" name="Группа 15"/>
            <p:cNvGrpSpPr/>
            <p:nvPr/>
          </p:nvGrpSpPr>
          <p:grpSpPr>
            <a:xfrm>
              <a:off x="7847024" y="2317024"/>
              <a:ext cx="1296975" cy="1440008"/>
              <a:chOff x="7847024" y="2317024"/>
              <a:chExt cx="1296975" cy="1440008"/>
            </a:xfrm>
          </p:grpSpPr>
          <p:sp>
            <p:nvSpPr>
              <p:cNvPr id="17" name="Прямоугольник 16"/>
              <p:cNvSpPr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8" name="TextBox 17"/>
              <p:cNvSpPr txBox="1"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wordsList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19" name="Овал 18"/>
          <p:cNvSpPr/>
          <p:nvPr/>
        </p:nvSpPr>
        <p:spPr>
          <a:xfrm>
            <a:off x="3598678" y="2481808"/>
            <a:ext cx="848136" cy="80477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grpSp>
        <p:nvGrpSpPr>
          <p:cNvPr id="20" name="Diagram group"/>
          <p:cNvGrpSpPr/>
          <p:nvPr/>
        </p:nvGrpSpPr>
        <p:grpSpPr>
          <a:xfrm>
            <a:off x="5605077" y="2542406"/>
            <a:ext cx="670258" cy="744175"/>
            <a:chOff x="7847024" y="2317024"/>
            <a:chExt cx="1296975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21" name="Группа 20"/>
            <p:cNvGrpSpPr/>
            <p:nvPr/>
          </p:nvGrpSpPr>
          <p:grpSpPr>
            <a:xfrm>
              <a:off x="7847024" y="2317024"/>
              <a:ext cx="1296975" cy="1440008"/>
              <a:chOff x="7847024" y="2317024"/>
              <a:chExt cx="1296975" cy="1440008"/>
            </a:xfrm>
          </p:grpSpPr>
          <p:sp>
            <p:nvSpPr>
              <p:cNvPr id="22" name="Прямоугольник 21"/>
              <p:cNvSpPr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3" name="TextBox 22"/>
              <p:cNvSpPr txBox="1"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wordsList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24" name="Овал 23"/>
          <p:cNvSpPr/>
          <p:nvPr/>
        </p:nvSpPr>
        <p:spPr>
          <a:xfrm>
            <a:off x="7186434" y="2387657"/>
            <a:ext cx="947360" cy="898924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26" name="Цилиндр 25"/>
          <p:cNvSpPr/>
          <p:nvPr/>
        </p:nvSpPr>
        <p:spPr>
          <a:xfrm>
            <a:off x="6158915" y="829526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1</a:t>
            </a:r>
            <a:endParaRPr lang="ru-RU" sz="3600" dirty="0">
              <a:latin typeface="+mj-lt"/>
            </a:endParaRPr>
          </a:p>
        </p:txBody>
      </p:sp>
      <p:sp>
        <p:nvSpPr>
          <p:cNvPr id="27" name="Цилиндр 26"/>
          <p:cNvSpPr/>
          <p:nvPr/>
        </p:nvSpPr>
        <p:spPr>
          <a:xfrm>
            <a:off x="4000169" y="4304113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3</a:t>
            </a:r>
            <a:endParaRPr lang="ru-RU" sz="3600" dirty="0">
              <a:latin typeface="+mj-lt"/>
            </a:endParaRPr>
          </a:p>
        </p:txBody>
      </p:sp>
      <p:sp>
        <p:nvSpPr>
          <p:cNvPr id="5" name="Левая фигурная скобка 4"/>
          <p:cNvSpPr/>
          <p:nvPr/>
        </p:nvSpPr>
        <p:spPr>
          <a:xfrm rot="16200000">
            <a:off x="4170760" y="2162824"/>
            <a:ext cx="375368" cy="3833784"/>
          </a:xfrm>
          <a:prstGeom prst="leftBrace">
            <a:avLst>
              <a:gd name="adj1" fmla="val 255335"/>
              <a:gd name="adj2" fmla="val 50000"/>
            </a:avLst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/>
          <p:cNvSpPr txBox="1"/>
          <p:nvPr/>
        </p:nvSpPr>
        <p:spPr>
          <a:xfrm>
            <a:off x="3292737" y="3202766"/>
            <a:ext cx="15111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Document ID</a:t>
            </a:r>
          </a:p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= </a:t>
            </a:r>
          </a:p>
          <a:p>
            <a:pPr algn="ctr"/>
            <a:r>
              <a:rPr lang="en-US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User ID</a:t>
            </a:r>
            <a:endParaRPr lang="ru-RU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4155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97970"/>
            <a:ext cx="9144000" cy="12845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. </a:t>
            </a: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Словарь. Карточка слова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4" y="1363662"/>
            <a:ext cx="9107171" cy="1552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/>
          <p:cNvSpPr txBox="1"/>
          <p:nvPr/>
        </p:nvSpPr>
        <p:spPr>
          <a:xfrm>
            <a:off x="2477386" y="3115026"/>
            <a:ext cx="4330229" cy="18158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 smtClean="0">
                <a:latin typeface="+mj-lt"/>
              </a:rPr>
              <a:t>wordID</a:t>
            </a:r>
            <a:r>
              <a:rPr lang="en-US" dirty="0" smtClean="0">
                <a:latin typeface="+mj-lt"/>
              </a:rPr>
              <a:t>:{</a:t>
            </a:r>
          </a:p>
          <a:p>
            <a:r>
              <a:rPr lang="en-US" dirty="0" smtClean="0">
                <a:latin typeface="+mj-lt"/>
              </a:rPr>
              <a:t>	word: Dog,</a:t>
            </a:r>
          </a:p>
          <a:p>
            <a:r>
              <a:rPr lang="en-US" dirty="0" smtClean="0">
                <a:latin typeface="+mj-lt"/>
              </a:rPr>
              <a:t>	translation: </a:t>
            </a:r>
            <a:r>
              <a:rPr lang="ru-RU" dirty="0" smtClean="0">
                <a:latin typeface="+mj-lt"/>
              </a:rPr>
              <a:t>Собака</a:t>
            </a:r>
            <a:r>
              <a:rPr lang="en-US" dirty="0" smtClean="0">
                <a:latin typeface="+mj-lt"/>
              </a:rPr>
              <a:t>,</a:t>
            </a:r>
          </a:p>
          <a:p>
            <a:r>
              <a:rPr lang="en-US" dirty="0" smtClean="0">
                <a:latin typeface="+mj-lt"/>
              </a:rPr>
              <a:t>	association: {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	‘</a:t>
            </a:r>
            <a:r>
              <a:rPr lang="ru-RU" dirty="0" smtClean="0">
                <a:latin typeface="+mj-lt"/>
              </a:rPr>
              <a:t>Ассоциация</a:t>
            </a:r>
            <a:r>
              <a:rPr lang="en-US" dirty="0" smtClean="0">
                <a:latin typeface="+mj-lt"/>
              </a:rPr>
              <a:t>’</a:t>
            </a:r>
            <a:r>
              <a:rPr lang="ru-RU" dirty="0" smtClean="0">
                <a:latin typeface="+mj-lt"/>
              </a:rPr>
              <a:t>, </a:t>
            </a:r>
            <a:endParaRPr lang="en-US" dirty="0" smtClean="0">
              <a:latin typeface="+mj-lt"/>
            </a:endParaRP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	‘</a:t>
            </a:r>
            <a:r>
              <a:rPr lang="ru-RU" dirty="0" smtClean="0">
                <a:latin typeface="+mj-lt"/>
              </a:rPr>
              <a:t>Другая ассоциация</a:t>
            </a:r>
            <a:r>
              <a:rPr lang="en-US" dirty="0" smtClean="0">
                <a:latin typeface="+mj-lt"/>
              </a:rPr>
              <a:t>’</a:t>
            </a:r>
          </a:p>
          <a:p>
            <a:r>
              <a:rPr lang="en-US" dirty="0">
                <a:latin typeface="+mj-lt"/>
              </a:rPr>
              <a:t>	</a:t>
            </a:r>
            <a:r>
              <a:rPr lang="en-US" dirty="0" smtClean="0">
                <a:latin typeface="+mj-lt"/>
              </a:rPr>
              <a:t>}</a:t>
            </a:r>
          </a:p>
          <a:p>
            <a:r>
              <a:rPr lang="en-US" dirty="0" smtClean="0">
                <a:latin typeface="+mj-lt"/>
              </a:rPr>
              <a:t>}</a:t>
            </a:r>
            <a:endParaRPr lang="ru-RU" dirty="0">
              <a:latin typeface="+mj-lt"/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 flipV="1">
            <a:off x="3385457" y="1883229"/>
            <a:ext cx="1012372" cy="152400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 flipH="1" flipV="1">
            <a:off x="3155514" y="2498968"/>
            <a:ext cx="502086" cy="115449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4" name="Соединительная линия уступом 13"/>
          <p:cNvCxnSpPr/>
          <p:nvPr/>
        </p:nvCxnSpPr>
        <p:spPr>
          <a:xfrm rot="5400000" flipH="1" flipV="1">
            <a:off x="4601350" y="2764932"/>
            <a:ext cx="1674822" cy="683108"/>
          </a:xfrm>
          <a:prstGeom prst="bentConnector3">
            <a:avLst>
              <a:gd name="adj1" fmla="val -47"/>
            </a:avLst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638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97970"/>
            <a:ext cx="9144000" cy="12845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. </a:t>
            </a: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Словарь. Карточка слова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4" y="1363662"/>
            <a:ext cx="9107171" cy="155279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6" name="Схема 5"/>
          <p:cNvGraphicFramePr/>
          <p:nvPr>
            <p:extLst>
              <p:ext uri="{D42A27DB-BD31-4B8C-83A1-F6EECF244321}">
                <p14:modId xmlns:p14="http://schemas.microsoft.com/office/powerpoint/2010/main" val="3114815679"/>
              </p:ext>
            </p:extLst>
          </p:nvPr>
        </p:nvGraphicFramePr>
        <p:xfrm>
          <a:off x="30321" y="3476693"/>
          <a:ext cx="3648652" cy="14032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17" name="Diagram group"/>
          <p:cNvGrpSpPr/>
          <p:nvPr/>
        </p:nvGrpSpPr>
        <p:grpSpPr>
          <a:xfrm>
            <a:off x="517529" y="4265472"/>
            <a:ext cx="647707" cy="719137"/>
            <a:chOff x="7847024" y="2317024"/>
            <a:chExt cx="1296975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9" name="Группа 18"/>
            <p:cNvGrpSpPr/>
            <p:nvPr/>
          </p:nvGrpSpPr>
          <p:grpSpPr>
            <a:xfrm>
              <a:off x="7847024" y="2317024"/>
              <a:ext cx="1296975" cy="1440008"/>
              <a:chOff x="7847024" y="2317024"/>
              <a:chExt cx="1296975" cy="1440008"/>
            </a:xfrm>
          </p:grpSpPr>
          <p:sp>
            <p:nvSpPr>
              <p:cNvPr id="20" name="Прямоугольник 19"/>
              <p:cNvSpPr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1" name="TextBox 20"/>
              <p:cNvSpPr txBox="1"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wordsList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22" name="Овал 21"/>
          <p:cNvSpPr/>
          <p:nvPr/>
        </p:nvSpPr>
        <p:spPr>
          <a:xfrm>
            <a:off x="3384674" y="4170566"/>
            <a:ext cx="848136" cy="80477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grpSp>
        <p:nvGrpSpPr>
          <p:cNvPr id="29" name="Группа 28"/>
          <p:cNvGrpSpPr/>
          <p:nvPr/>
        </p:nvGrpSpPr>
        <p:grpSpPr>
          <a:xfrm rot="21371133">
            <a:off x="1644132" y="3272571"/>
            <a:ext cx="421027" cy="564266"/>
            <a:chOff x="3462026" y="1171843"/>
            <a:chExt cx="373342" cy="352302"/>
          </a:xfrm>
        </p:grpSpPr>
        <p:sp>
          <p:nvSpPr>
            <p:cNvPr id="30" name="Стрелка вправо 29"/>
            <p:cNvSpPr/>
            <p:nvPr/>
          </p:nvSpPr>
          <p:spPr>
            <a:xfrm rot="20855675">
              <a:off x="3462026" y="1171843"/>
              <a:ext cx="373342" cy="352302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6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Стрелка вправо 4"/>
            <p:cNvSpPr txBox="1"/>
            <p:nvPr/>
          </p:nvSpPr>
          <p:spPr>
            <a:xfrm rot="20855675">
              <a:off x="3463260" y="1253656"/>
              <a:ext cx="267651" cy="21138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1600" kern="1200">
                <a:latin typeface="+mj-lt"/>
              </a:endParaRPr>
            </a:p>
          </p:txBody>
        </p:sp>
      </p:grpSp>
      <p:grpSp>
        <p:nvGrpSpPr>
          <p:cNvPr id="32" name="Группа 31"/>
          <p:cNvGrpSpPr/>
          <p:nvPr/>
        </p:nvGrpSpPr>
        <p:grpSpPr>
          <a:xfrm>
            <a:off x="2091984" y="2916455"/>
            <a:ext cx="1586986" cy="960984"/>
            <a:chOff x="3982365" y="692189"/>
            <a:chExt cx="1420575" cy="852345"/>
          </a:xfrm>
        </p:grpSpPr>
        <p:sp>
          <p:nvSpPr>
            <p:cNvPr id="33" name="Скругленный прямоугольник 32"/>
            <p:cNvSpPr/>
            <p:nvPr/>
          </p:nvSpPr>
          <p:spPr>
            <a:xfrm>
              <a:off x="3982365" y="692189"/>
              <a:ext cx="1420575" cy="852345"/>
            </a:xfrm>
            <a:prstGeom prst="roundRect">
              <a:avLst>
                <a:gd name="adj" fmla="val 10000"/>
              </a:avLst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Скругленный прямоугольник 4"/>
            <p:cNvSpPr txBox="1"/>
            <p:nvPr/>
          </p:nvSpPr>
          <p:spPr>
            <a:xfrm>
              <a:off x="4007329" y="717153"/>
              <a:ext cx="1370647" cy="8024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+mj-lt"/>
                </a:rPr>
                <a:t>mutation</a:t>
              </a:r>
            </a:p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+mj-lt"/>
                </a:rPr>
                <a:t>state</a:t>
              </a:r>
              <a:endParaRPr lang="ru-RU" sz="2000" kern="1200" dirty="0">
                <a:latin typeface="+mj-lt"/>
              </a:endParaRPr>
            </a:p>
          </p:txBody>
        </p:sp>
      </p:grpSp>
      <p:grpSp>
        <p:nvGrpSpPr>
          <p:cNvPr id="35" name="Diagram group"/>
          <p:cNvGrpSpPr/>
          <p:nvPr/>
        </p:nvGrpSpPr>
        <p:grpSpPr>
          <a:xfrm>
            <a:off x="3457123" y="3271008"/>
            <a:ext cx="647707" cy="719137"/>
            <a:chOff x="7847024" y="2317024"/>
            <a:chExt cx="1296975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36" name="Группа 35"/>
            <p:cNvGrpSpPr/>
            <p:nvPr/>
          </p:nvGrpSpPr>
          <p:grpSpPr>
            <a:xfrm>
              <a:off x="7847024" y="2317024"/>
              <a:ext cx="1296975" cy="1440008"/>
              <a:chOff x="7847024" y="2317024"/>
              <a:chExt cx="1296975" cy="1440008"/>
            </a:xfrm>
          </p:grpSpPr>
          <p:sp>
            <p:nvSpPr>
              <p:cNvPr id="37" name="Прямоугольник 36"/>
              <p:cNvSpPr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8" name="TextBox 37"/>
              <p:cNvSpPr txBox="1"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wordsList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cxnSp>
        <p:nvCxnSpPr>
          <p:cNvPr id="40" name="Прямая со стрелкой 39"/>
          <p:cNvCxnSpPr/>
          <p:nvPr/>
        </p:nvCxnSpPr>
        <p:spPr>
          <a:xfrm flipH="1">
            <a:off x="6750818" y="2465061"/>
            <a:ext cx="869668" cy="1321999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44" name="Группа 43"/>
          <p:cNvGrpSpPr/>
          <p:nvPr/>
        </p:nvGrpSpPr>
        <p:grpSpPr>
          <a:xfrm>
            <a:off x="5658755" y="3797962"/>
            <a:ext cx="1586986" cy="960984"/>
            <a:chOff x="3982365" y="692189"/>
            <a:chExt cx="1420575" cy="852345"/>
          </a:xfrm>
        </p:grpSpPr>
        <p:sp>
          <p:nvSpPr>
            <p:cNvPr id="45" name="Скругленный прямоугольник 44"/>
            <p:cNvSpPr/>
            <p:nvPr/>
          </p:nvSpPr>
          <p:spPr>
            <a:xfrm>
              <a:off x="3982365" y="692189"/>
              <a:ext cx="1420575" cy="852345"/>
            </a:xfrm>
            <a:prstGeom prst="roundRect">
              <a:avLst>
                <a:gd name="adj" fmla="val 10000"/>
              </a:avLst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</p:sp>
        <p:sp>
          <p:nvSpPr>
            <p:cNvPr id="46" name="Скругленный прямоугольник 4"/>
            <p:cNvSpPr txBox="1"/>
            <p:nvPr/>
          </p:nvSpPr>
          <p:spPr>
            <a:xfrm>
              <a:off x="4007329" y="717153"/>
              <a:ext cx="1370647" cy="802417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2"/>
            </a:fillRef>
            <a:effectRef idx="1">
              <a:schemeClr val="accent2"/>
            </a:effectRef>
            <a:fontRef idx="minor">
              <a:schemeClr val="lt1"/>
            </a:fontRef>
          </p:style>
          <p:txBody>
            <a:bodyPr spcFirstLastPara="0" vert="horz" wrap="square" lIns="76200" tIns="76200" rIns="76200" bIns="76200" numCol="1" spcCol="1270" anchor="ctr" anchorCtr="0">
              <a:noAutofit/>
            </a:bodyPr>
            <a:lstStyle/>
            <a:p>
              <a:pPr lvl="0" algn="ctr" defTabSz="889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2000" kern="1200" dirty="0" smtClean="0">
                  <a:latin typeface="+mj-lt"/>
                </a:rPr>
                <a:t>router</a:t>
              </a:r>
              <a:endParaRPr lang="ru-RU" sz="2000" kern="1200" dirty="0">
                <a:latin typeface="+mj-lt"/>
              </a:endParaRPr>
            </a:p>
          </p:txBody>
        </p:sp>
      </p:grpSp>
      <p:sp>
        <p:nvSpPr>
          <p:cNvPr id="47" name="Овал 46"/>
          <p:cNvSpPr/>
          <p:nvPr/>
        </p:nvSpPr>
        <p:spPr>
          <a:xfrm>
            <a:off x="6955175" y="3864827"/>
            <a:ext cx="841868" cy="798826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cxnSp>
        <p:nvCxnSpPr>
          <p:cNvPr id="9" name="Прямая со стрелкой 8"/>
          <p:cNvCxnSpPr/>
          <p:nvPr/>
        </p:nvCxnSpPr>
        <p:spPr>
          <a:xfrm flipH="1">
            <a:off x="3457123" y="1938069"/>
            <a:ext cx="3999591" cy="900824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099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-65625" y="604201"/>
            <a:ext cx="9144000" cy="617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Словарь. Карточка слова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0" y="1121229"/>
            <a:ext cx="49295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Деактивация кнопок удаления</a:t>
            </a:r>
          </a:p>
          <a:p>
            <a:pPr>
              <a:buClr>
                <a:schemeClr val="bg1">
                  <a:lumMod val="50000"/>
                </a:schemeClr>
              </a:buClr>
            </a:pPr>
            <a:endParaRPr lang="ru-RU" sz="2000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03" y="1502658"/>
            <a:ext cx="8425543" cy="30029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02151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-65625" y="604201"/>
            <a:ext cx="9144000" cy="617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Словарь. Карточка слова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 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0" y="1121229"/>
            <a:ext cx="5029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u-RU" sz="2000" dirty="0" err="1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Снекбар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 </a:t>
            </a: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с предупреждением</a:t>
            </a:r>
            <a:endParaRPr lang="en-US" sz="2000" dirty="0" smtClean="0">
              <a:solidFill>
                <a:schemeClr val="bg1">
                  <a:lumMod val="50000"/>
                </a:schemeClr>
              </a:solidFill>
              <a:latin typeface="+mj-lt"/>
            </a:endParaRPr>
          </a:p>
          <a:p>
            <a:pPr marL="285750" indent="-285750">
              <a:buClr>
                <a:schemeClr val="bg1">
                  <a:lumMod val="50000"/>
                </a:schemeClr>
              </a:buClr>
              <a:buFont typeface="Arial" panose="020B0604020202020204" pitchFamily="34" charset="0"/>
              <a:buChar char="•"/>
            </a:pPr>
            <a:r>
              <a:rPr lang="ru-RU" sz="20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Деактивация </a:t>
            </a:r>
            <a:r>
              <a:rPr lang="ru-RU" sz="2000" dirty="0" err="1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чекбоксов</a:t>
            </a:r>
            <a:endParaRPr lang="ru-RU" sz="2000" dirty="0" smtClean="0">
              <a:solidFill>
                <a:schemeClr val="bg1">
                  <a:lumMod val="50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ru-RU" sz="2000" dirty="0" smtClean="0">
              <a:latin typeface="+mj-lt"/>
            </a:endParaRPr>
          </a:p>
          <a:p>
            <a:endParaRPr lang="ru-RU" sz="2000" dirty="0">
              <a:latin typeface="+mj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03" y="1860617"/>
            <a:ext cx="8142825" cy="30663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12107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вал 1"/>
          <p:cNvSpPr/>
          <p:nvPr/>
        </p:nvSpPr>
        <p:spPr>
          <a:xfrm>
            <a:off x="5985226" y="927730"/>
            <a:ext cx="1496870" cy="1496870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+mj-lt"/>
              </a:rPr>
              <a:t>watcher</a:t>
            </a:r>
            <a:endParaRPr lang="ru-RU" dirty="0">
              <a:latin typeface="+mj-lt"/>
            </a:endParaRPr>
          </a:p>
        </p:txBody>
      </p:sp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2341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Словарь. </a:t>
            </a:r>
            <a:r>
              <a:rPr lang="ru-RU" dirty="0" err="1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Чекбокс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graphicFrame>
        <p:nvGraphicFramePr>
          <p:cNvPr id="3" name="Схема 2"/>
          <p:cNvGraphicFramePr/>
          <p:nvPr>
            <p:extLst>
              <p:ext uri="{D42A27DB-BD31-4B8C-83A1-F6EECF244321}">
                <p14:modId xmlns:p14="http://schemas.microsoft.com/office/powerpoint/2010/main" val="4217166680"/>
              </p:ext>
            </p:extLst>
          </p:nvPr>
        </p:nvGraphicFramePr>
        <p:xfrm>
          <a:off x="620485" y="885537"/>
          <a:ext cx="7903029" cy="29792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4" name="Овал 23"/>
          <p:cNvSpPr/>
          <p:nvPr/>
        </p:nvSpPr>
        <p:spPr>
          <a:xfrm>
            <a:off x="785634" y="2731327"/>
            <a:ext cx="947360" cy="898924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grpSp>
        <p:nvGrpSpPr>
          <p:cNvPr id="25" name="Diagram group"/>
          <p:cNvGrpSpPr/>
          <p:nvPr/>
        </p:nvGrpSpPr>
        <p:grpSpPr>
          <a:xfrm>
            <a:off x="2869470" y="2866751"/>
            <a:ext cx="968015" cy="825978"/>
            <a:chOff x="1985007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26" name="Группа 25"/>
            <p:cNvGrpSpPr/>
            <p:nvPr/>
          </p:nvGrpSpPr>
          <p:grpSpPr>
            <a:xfrm>
              <a:off x="1985007" y="2317024"/>
              <a:ext cx="1386914" cy="1440008"/>
              <a:chOff x="1985007" y="2317024"/>
              <a:chExt cx="1386914" cy="1440008"/>
            </a:xfrm>
          </p:grpSpPr>
          <p:sp>
            <p:nvSpPr>
              <p:cNvPr id="27" name="Прямоугольник 26"/>
              <p:cNvSpPr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olidFill>
                <a:srgbClr val="9C5BCD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8" name="TextBox 27"/>
              <p:cNvSpPr txBox="1"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trainingList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grpSp>
        <p:nvGrpSpPr>
          <p:cNvPr id="29" name="Diagram group"/>
          <p:cNvGrpSpPr/>
          <p:nvPr/>
        </p:nvGrpSpPr>
        <p:grpSpPr>
          <a:xfrm>
            <a:off x="5109069" y="2926595"/>
            <a:ext cx="968015" cy="825978"/>
            <a:chOff x="1985007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30" name="Группа 29"/>
            <p:cNvGrpSpPr/>
            <p:nvPr/>
          </p:nvGrpSpPr>
          <p:grpSpPr>
            <a:xfrm>
              <a:off x="1985007" y="2317024"/>
              <a:ext cx="1386914" cy="1440008"/>
              <a:chOff x="1985007" y="2317024"/>
              <a:chExt cx="1386914" cy="1440008"/>
            </a:xfrm>
          </p:grpSpPr>
          <p:sp>
            <p:nvSpPr>
              <p:cNvPr id="31" name="Прямоугольник 30"/>
              <p:cNvSpPr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olidFill>
                <a:srgbClr val="9C5BCD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2" name="TextBox 31"/>
              <p:cNvSpPr txBox="1"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trainingList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33" name="Овал 32"/>
          <p:cNvSpPr/>
          <p:nvPr/>
        </p:nvSpPr>
        <p:spPr>
          <a:xfrm>
            <a:off x="7298943" y="2712224"/>
            <a:ext cx="947360" cy="898924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22" name="Цилиндр 21"/>
          <p:cNvSpPr/>
          <p:nvPr/>
        </p:nvSpPr>
        <p:spPr>
          <a:xfrm>
            <a:off x="3178814" y="4197138"/>
            <a:ext cx="700967" cy="700967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000" dirty="0">
                <a:latin typeface="+mj-lt"/>
              </a:rPr>
              <a:t>2</a:t>
            </a:r>
          </a:p>
        </p:txBody>
      </p:sp>
      <p:sp>
        <p:nvSpPr>
          <p:cNvPr id="23" name="Левая фигурная скобка 22"/>
          <p:cNvSpPr/>
          <p:nvPr/>
        </p:nvSpPr>
        <p:spPr>
          <a:xfrm rot="16200000">
            <a:off x="3390505" y="1114154"/>
            <a:ext cx="277587" cy="5817626"/>
          </a:xfrm>
          <a:prstGeom prst="leftBrace">
            <a:avLst>
              <a:gd name="adj1" fmla="val 255335"/>
              <a:gd name="adj2" fmla="val 50000"/>
            </a:avLst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4" name="Цилиндр 33"/>
          <p:cNvSpPr/>
          <p:nvPr/>
        </p:nvSpPr>
        <p:spPr>
          <a:xfrm>
            <a:off x="6495936" y="2579168"/>
            <a:ext cx="489138" cy="489138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latin typeface="+mj-lt"/>
              </a:rPr>
              <a:t>1</a:t>
            </a:r>
            <a:endParaRPr lang="ru-RU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029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>
            <a:spLocks noGrp="1"/>
          </p:cNvSpPr>
          <p:nvPr>
            <p:ph type="title"/>
          </p:nvPr>
        </p:nvSpPr>
        <p:spPr>
          <a:xfrm>
            <a:off x="247879" y="51324"/>
            <a:ext cx="5220300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Актуальность</a:t>
            </a:r>
            <a:endParaRPr sz="4000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56" name="Google Shape;156;p15"/>
          <p:cNvSpPr txBox="1">
            <a:spLocks noGrp="1"/>
          </p:cNvSpPr>
          <p:nvPr>
            <p:ph type="body" idx="2"/>
          </p:nvPr>
        </p:nvSpPr>
        <p:spPr>
          <a:xfrm>
            <a:off x="0" y="4854082"/>
            <a:ext cx="7094863" cy="3159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en-US" sz="1000" dirty="0">
                <a:solidFill>
                  <a:srgbClr val="666666"/>
                </a:solidFill>
              </a:rPr>
              <a:t>https://wciom.ru/analytical-reviews/analiticheskii-obzor/inostrannyj-yazyk-perspektivnaya-investicziya </a:t>
            </a:r>
            <a:endParaRPr sz="1000" dirty="0">
              <a:solidFill>
                <a:srgbClr val="666666"/>
              </a:solidFill>
            </a:endParaRPr>
          </a:p>
        </p:txBody>
      </p:sp>
      <p:sp>
        <p:nvSpPr>
          <p:cNvPr id="157" name="Google Shape;157;p15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grpSp>
        <p:nvGrpSpPr>
          <p:cNvPr id="158" name="Google Shape;158;p15"/>
          <p:cNvGrpSpPr/>
          <p:nvPr/>
        </p:nvGrpSpPr>
        <p:grpSpPr>
          <a:xfrm>
            <a:off x="7227977" y="2052723"/>
            <a:ext cx="1212302" cy="1038068"/>
            <a:chOff x="1934025" y="1001650"/>
            <a:chExt cx="415300" cy="355600"/>
          </a:xfrm>
        </p:grpSpPr>
        <p:sp>
          <p:nvSpPr>
            <p:cNvPr id="159" name="Google Shape;159;p15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5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5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rgbClr val="CCCCC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5" name="Диаграмма 4"/>
          <p:cNvGraphicFramePr/>
          <p:nvPr>
            <p:extLst>
              <p:ext uri="{D42A27DB-BD31-4B8C-83A1-F6EECF244321}">
                <p14:modId xmlns:p14="http://schemas.microsoft.com/office/powerpoint/2010/main" val="470318183"/>
              </p:ext>
            </p:extLst>
          </p:nvPr>
        </p:nvGraphicFramePr>
        <p:xfrm>
          <a:off x="0" y="550842"/>
          <a:ext cx="9144000" cy="43032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1282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17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Информация о слове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9736" r="8415"/>
          <a:stretch/>
        </p:blipFill>
        <p:spPr>
          <a:xfrm>
            <a:off x="2771157" y="989606"/>
            <a:ext cx="5918645" cy="28480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2" name="Diagram group"/>
          <p:cNvGrpSpPr/>
          <p:nvPr/>
        </p:nvGrpSpPr>
        <p:grpSpPr>
          <a:xfrm>
            <a:off x="331228" y="4022967"/>
            <a:ext cx="905855" cy="1005754"/>
            <a:chOff x="5951954" y="2317024"/>
            <a:chExt cx="1296975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3" name="Группа 12"/>
            <p:cNvGrpSpPr/>
            <p:nvPr/>
          </p:nvGrpSpPr>
          <p:grpSpPr>
            <a:xfrm>
              <a:off x="5951954" y="2317024"/>
              <a:ext cx="1296975" cy="1440008"/>
              <a:chOff x="5951954" y="2317024"/>
              <a:chExt cx="1296975" cy="1440008"/>
            </a:xfrm>
          </p:grpSpPr>
          <p:sp>
            <p:nvSpPr>
              <p:cNvPr id="14" name="Прямоугольник 13"/>
              <p:cNvSpPr/>
              <p:nvPr/>
            </p:nvSpPr>
            <p:spPr>
              <a:xfrm>
                <a:off x="5951954" y="2317024"/>
                <a:ext cx="1296975" cy="1440008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5" name="TextBox 14"/>
              <p:cNvSpPr txBox="1"/>
              <p:nvPr/>
            </p:nvSpPr>
            <p:spPr>
              <a:xfrm>
                <a:off x="5951954" y="2317024"/>
                <a:ext cx="1296975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smtClean="0">
                    <a:latin typeface="+mj-lt"/>
                  </a:rPr>
                  <a:t>globalwords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16" name="Овал 15"/>
          <p:cNvSpPr/>
          <p:nvPr/>
        </p:nvSpPr>
        <p:spPr>
          <a:xfrm>
            <a:off x="2142689" y="3929567"/>
            <a:ext cx="1158379" cy="1099154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17" name="Цилиндр 16"/>
          <p:cNvSpPr/>
          <p:nvPr/>
        </p:nvSpPr>
        <p:spPr>
          <a:xfrm>
            <a:off x="1389398" y="4312172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3</a:t>
            </a:r>
            <a:endParaRPr lang="ru-RU" sz="3600" dirty="0">
              <a:latin typeface="+mj-lt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38223" y="1103068"/>
            <a:ext cx="2569839" cy="2167116"/>
          </a:xfrm>
          <a:prstGeom prst="foldedCorner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{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 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871094"/>
                </a:solidFill>
                <a:effectLst/>
              </a:rPr>
              <a:t>path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: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</a:rPr>
              <a:t>'/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</a:rPr>
              <a:t>vocabulary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</a:rPr>
              <a:t>/:id'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,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 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871094"/>
                </a:solidFill>
                <a:effectLst/>
              </a:rPr>
              <a:t>name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: 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</a:rPr>
              <a:t>'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67D17"/>
                </a:solidFill>
                <a:effectLst/>
              </a:rPr>
              <a:t>WordInfo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67D17"/>
                </a:solidFill>
                <a:effectLst/>
              </a:rPr>
              <a:t>'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,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 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871094"/>
                </a:solidFill>
                <a:effectLst/>
              </a:rPr>
              <a:t>props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: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33B3"/>
                </a:solidFill>
                <a:effectLst/>
              </a:rPr>
              <a:t>true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,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 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871094"/>
                </a:solidFill>
                <a:effectLst/>
              </a:rPr>
              <a:t>component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: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80808"/>
                </a:solidFill>
                <a:effectLst/>
              </a:rPr>
              <a:t>Word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,</a:t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 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7A7A43"/>
                </a:solidFill>
                <a:effectLst/>
              </a:rPr>
              <a:t>beforeEnter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: </a:t>
            </a:r>
            <a:r>
              <a:rPr kumimoji="0" lang="ru-RU" altLang="ru-RU" sz="1600" b="0" i="0" u="none" strike="noStrike" cap="none" normalizeH="0" baseline="0" dirty="0" err="1" smtClean="0">
                <a:ln>
                  <a:noFill/>
                </a:ln>
                <a:solidFill>
                  <a:srgbClr val="00627A"/>
                </a:solidFill>
                <a:effectLst/>
              </a:rPr>
              <a:t>AuthGuard</a:t>
            </a: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627A"/>
                </a:solidFill>
                <a:effectLst/>
              </a:rPr>
              <a:t/>
            </a:r>
            <a:b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0627A"/>
                </a:solidFill>
                <a:effectLst/>
              </a:rPr>
            </a:br>
            <a:r>
              <a:rPr kumimoji="0" lang="ru-RU" altLang="ru-RU" sz="1600" b="0" i="0" u="none" strike="noStrike" cap="none" normalizeH="0" baseline="0" dirty="0" smtClean="0">
                <a:ln>
                  <a:noFill/>
                </a:ln>
                <a:solidFill>
                  <a:srgbClr val="080808"/>
                </a:solidFill>
                <a:effectLst/>
              </a:rPr>
              <a:t>}</a:t>
            </a:r>
            <a:endParaRPr kumimoji="0" lang="ru-RU" altLang="ru-RU" sz="3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7" name="Выноска 3 (с границей) 6"/>
          <p:cNvSpPr/>
          <p:nvPr/>
        </p:nvSpPr>
        <p:spPr>
          <a:xfrm rot="5400000">
            <a:off x="1999035" y="1670521"/>
            <a:ext cx="318977" cy="297484"/>
          </a:xfrm>
          <a:prstGeom prst="accentCallout3">
            <a:avLst>
              <a:gd name="adj1" fmla="val 18750"/>
              <a:gd name="adj2" fmla="val -8333"/>
              <a:gd name="adj3" fmla="val 18750"/>
              <a:gd name="adj4" fmla="val -16667"/>
              <a:gd name="adj5" fmla="val -58620"/>
              <a:gd name="adj6" fmla="val -130001"/>
              <a:gd name="adj7" fmla="val 40423"/>
              <a:gd name="adj8" fmla="val -238333"/>
            </a:avLst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TextBox 7"/>
          <p:cNvSpPr txBox="1"/>
          <p:nvPr/>
        </p:nvSpPr>
        <p:spPr>
          <a:xfrm>
            <a:off x="932065" y="635895"/>
            <a:ext cx="2452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solidFill>
                  <a:schemeClr val="accent2"/>
                </a:solidFill>
                <a:latin typeface="+mj-lt"/>
              </a:rPr>
              <a:t>Идентификатор слова</a:t>
            </a:r>
            <a:endParaRPr lang="ru-RU" dirty="0">
              <a:solidFill>
                <a:schemeClr val="accent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44734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61778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Взаимодействие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50" y="1211175"/>
            <a:ext cx="8444952" cy="235582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7" name="Diagram group"/>
          <p:cNvGrpSpPr/>
          <p:nvPr/>
        </p:nvGrpSpPr>
        <p:grpSpPr>
          <a:xfrm>
            <a:off x="244850" y="3862821"/>
            <a:ext cx="887973" cy="985900"/>
            <a:chOff x="7847024" y="2317024"/>
            <a:chExt cx="1296975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8" name="Группа 17"/>
            <p:cNvGrpSpPr/>
            <p:nvPr/>
          </p:nvGrpSpPr>
          <p:grpSpPr>
            <a:xfrm>
              <a:off x="7847024" y="2317024"/>
              <a:ext cx="1296975" cy="1440008"/>
              <a:chOff x="7847024" y="2317024"/>
              <a:chExt cx="1296975" cy="1440008"/>
            </a:xfrm>
          </p:grpSpPr>
          <p:sp>
            <p:nvSpPr>
              <p:cNvPr id="19" name="Прямоугольник 18"/>
              <p:cNvSpPr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TextBox 19"/>
              <p:cNvSpPr txBox="1"/>
              <p:nvPr/>
            </p:nvSpPr>
            <p:spPr>
              <a:xfrm>
                <a:off x="7847024" y="2317024"/>
                <a:ext cx="1296975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wordsList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21" name="Овал 20"/>
          <p:cNvSpPr/>
          <p:nvPr/>
        </p:nvSpPr>
        <p:spPr>
          <a:xfrm>
            <a:off x="1993480" y="3806194"/>
            <a:ext cx="1158379" cy="1099154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15" name="Цилиндр 14"/>
          <p:cNvSpPr/>
          <p:nvPr/>
        </p:nvSpPr>
        <p:spPr>
          <a:xfrm>
            <a:off x="1276931" y="4132172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3</a:t>
            </a:r>
            <a:endParaRPr lang="ru-RU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956485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1"/>
            <a:ext cx="9144000" cy="11865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Создание ассоциаций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43" y="1101610"/>
            <a:ext cx="8371114" cy="30955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6" name="Diagram group"/>
          <p:cNvGrpSpPr/>
          <p:nvPr/>
        </p:nvGrpSpPr>
        <p:grpSpPr>
          <a:xfrm>
            <a:off x="386443" y="4411232"/>
            <a:ext cx="651278" cy="723102"/>
            <a:chOff x="5951954" y="2317024"/>
            <a:chExt cx="1296975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22" name="Группа 21"/>
            <p:cNvGrpSpPr/>
            <p:nvPr/>
          </p:nvGrpSpPr>
          <p:grpSpPr>
            <a:xfrm>
              <a:off x="5951954" y="2317024"/>
              <a:ext cx="1296975" cy="1440008"/>
              <a:chOff x="5951954" y="2317024"/>
              <a:chExt cx="1296975" cy="1440008"/>
            </a:xfrm>
          </p:grpSpPr>
          <p:sp>
            <p:nvSpPr>
              <p:cNvPr id="23" name="Прямоугольник 22"/>
              <p:cNvSpPr/>
              <p:nvPr/>
            </p:nvSpPr>
            <p:spPr>
              <a:xfrm>
                <a:off x="5951954" y="2317024"/>
                <a:ext cx="1296975" cy="1440008"/>
              </a:xfrm>
              <a:prstGeom prst="rect">
                <a:avLst/>
              </a:prstGeom>
              <a:solidFill>
                <a:schemeClr val="accent6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4" name="TextBox 23"/>
              <p:cNvSpPr txBox="1"/>
              <p:nvPr/>
            </p:nvSpPr>
            <p:spPr>
              <a:xfrm>
                <a:off x="5951954" y="2317024"/>
                <a:ext cx="1296975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smtClean="0">
                    <a:latin typeface="+mj-lt"/>
                  </a:rPr>
                  <a:t>globalwords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25" name="Овал 24"/>
          <p:cNvSpPr/>
          <p:nvPr/>
        </p:nvSpPr>
        <p:spPr>
          <a:xfrm>
            <a:off x="1864810" y="4320570"/>
            <a:ext cx="832834" cy="79025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15" name="Цилиндр 14"/>
          <p:cNvSpPr/>
          <p:nvPr/>
        </p:nvSpPr>
        <p:spPr>
          <a:xfrm>
            <a:off x="1234265" y="4559864"/>
            <a:ext cx="550959" cy="55095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3</a:t>
            </a:r>
            <a:endParaRPr lang="ru-RU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64513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889" y="492046"/>
            <a:ext cx="6226305" cy="39629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1"/>
            <a:ext cx="9144000" cy="609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Тренировка 1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grpSp>
        <p:nvGrpSpPr>
          <p:cNvPr id="17" name="Diagram group"/>
          <p:cNvGrpSpPr/>
          <p:nvPr/>
        </p:nvGrpSpPr>
        <p:grpSpPr>
          <a:xfrm>
            <a:off x="965733" y="3965141"/>
            <a:ext cx="1006315" cy="1044839"/>
            <a:chOff x="1985007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8" name="Группа 17"/>
            <p:cNvGrpSpPr/>
            <p:nvPr/>
          </p:nvGrpSpPr>
          <p:grpSpPr>
            <a:xfrm>
              <a:off x="1985007" y="2317024"/>
              <a:ext cx="1386914" cy="1440008"/>
              <a:chOff x="1985007" y="2317024"/>
              <a:chExt cx="1386914" cy="1440008"/>
            </a:xfrm>
          </p:grpSpPr>
          <p:sp>
            <p:nvSpPr>
              <p:cNvPr id="19" name="Прямоугольник 18"/>
              <p:cNvSpPr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olidFill>
                <a:srgbClr val="9C5BCD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TextBox 19"/>
              <p:cNvSpPr txBox="1"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trainingList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15" name="Цилиндр 14"/>
          <p:cNvSpPr/>
          <p:nvPr/>
        </p:nvSpPr>
        <p:spPr>
          <a:xfrm>
            <a:off x="249184" y="4197138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1</a:t>
            </a:r>
            <a:endParaRPr lang="ru-RU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6314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228" y="609600"/>
            <a:ext cx="6521223" cy="41273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1"/>
            <a:ext cx="9144000" cy="609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Тренировка 2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grpSp>
        <p:nvGrpSpPr>
          <p:cNvPr id="17" name="Diagram group"/>
          <p:cNvGrpSpPr/>
          <p:nvPr/>
        </p:nvGrpSpPr>
        <p:grpSpPr>
          <a:xfrm>
            <a:off x="966412" y="3959738"/>
            <a:ext cx="1006315" cy="1044839"/>
            <a:chOff x="1985007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8" name="Группа 17"/>
            <p:cNvGrpSpPr/>
            <p:nvPr/>
          </p:nvGrpSpPr>
          <p:grpSpPr>
            <a:xfrm>
              <a:off x="1985007" y="2317024"/>
              <a:ext cx="1386914" cy="1440008"/>
              <a:chOff x="1985007" y="2317024"/>
              <a:chExt cx="1386914" cy="1440008"/>
            </a:xfrm>
          </p:grpSpPr>
          <p:sp>
            <p:nvSpPr>
              <p:cNvPr id="19" name="Прямоугольник 18"/>
              <p:cNvSpPr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olidFill>
                <a:srgbClr val="9C5BCD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TextBox 19"/>
              <p:cNvSpPr txBox="1"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trainingList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14" name="Цилиндр 13"/>
          <p:cNvSpPr/>
          <p:nvPr/>
        </p:nvSpPr>
        <p:spPr>
          <a:xfrm>
            <a:off x="249863" y="4197138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1</a:t>
            </a:r>
            <a:endParaRPr lang="ru-RU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23102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1"/>
            <a:ext cx="9144000" cy="609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Тренировка 3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0662" y="712052"/>
            <a:ext cx="6772275" cy="31527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7" name="Diagram group"/>
          <p:cNvGrpSpPr/>
          <p:nvPr/>
        </p:nvGrpSpPr>
        <p:grpSpPr>
          <a:xfrm>
            <a:off x="987504" y="3943897"/>
            <a:ext cx="1006315" cy="1044839"/>
            <a:chOff x="1985007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8" name="Группа 17"/>
            <p:cNvGrpSpPr/>
            <p:nvPr/>
          </p:nvGrpSpPr>
          <p:grpSpPr>
            <a:xfrm>
              <a:off x="1985007" y="2317024"/>
              <a:ext cx="1386914" cy="1440008"/>
              <a:chOff x="1985007" y="2317024"/>
              <a:chExt cx="1386914" cy="1440008"/>
            </a:xfrm>
          </p:grpSpPr>
          <p:sp>
            <p:nvSpPr>
              <p:cNvPr id="19" name="Прямоугольник 18"/>
              <p:cNvSpPr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olidFill>
                <a:srgbClr val="9C5BCD"/>
              </a:solidFill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rgbClr r="0" g="0" b="0"/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TextBox 19"/>
              <p:cNvSpPr txBox="1"/>
              <p:nvPr/>
            </p:nvSpPr>
            <p:spPr>
              <a:xfrm>
                <a:off x="1985007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err="1" smtClean="0">
                    <a:latin typeface="+mj-lt"/>
                  </a:rPr>
                  <a:t>trainingList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14" name="Цилиндр 13"/>
          <p:cNvSpPr/>
          <p:nvPr/>
        </p:nvSpPr>
        <p:spPr>
          <a:xfrm>
            <a:off x="270955" y="4186820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1</a:t>
            </a:r>
            <a:endParaRPr lang="ru-RU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3120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1"/>
            <a:ext cx="9144000" cy="60960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Тестирование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sp>
        <p:nvSpPr>
          <p:cNvPr id="2" name="Прямоугольник 1"/>
          <p:cNvSpPr/>
          <p:nvPr/>
        </p:nvSpPr>
        <p:spPr>
          <a:xfrm>
            <a:off x="0" y="711653"/>
            <a:ext cx="8525586" cy="43042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02920" algn="just">
              <a:lnSpc>
                <a:spcPct val="115000"/>
              </a:lnSpc>
            </a:pPr>
            <a:r>
              <a:rPr lang="ru-RU" dirty="0" smtClean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1) Ввод </a:t>
            </a:r>
            <a:r>
              <a:rPr lang="ru-RU" dirty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текста в неправильном формате: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незарегистрированный логин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неправильный пароль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неверный формат </a:t>
            </a:r>
            <a:r>
              <a:rPr lang="en-US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email</a:t>
            </a: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адреса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неверная длина пароля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пустой ввод в окне регистрации и окне создания ассоциации</a:t>
            </a:r>
          </a:p>
          <a:p>
            <a:pPr marL="914400" lvl="2" algn="just">
              <a:lnSpc>
                <a:spcPct val="115000"/>
              </a:lnSpc>
              <a:buClr>
                <a:schemeClr val="accent6"/>
              </a:buClr>
              <a:buSzPct val="150000"/>
            </a:pPr>
            <a:endParaRPr lang="ru-RU" dirty="0" smtClean="0">
              <a:solidFill>
                <a:schemeClr val="tx1"/>
              </a:solidFill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algn="just">
              <a:lnSpc>
                <a:spcPct val="115000"/>
              </a:lnSpc>
            </a:pPr>
            <a:r>
              <a:rPr lang="ru-RU" dirty="0" smtClean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2) Попытка перехода по адресу маршрутизации с ограниченным доступом: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переход незарегистрированного пользователя на страницы словаря и тренировок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переход авторизованного пользователя на страницу регистрации</a:t>
            </a:r>
          </a:p>
          <a:p>
            <a:pPr marL="914400" lvl="2" algn="just">
              <a:lnSpc>
                <a:spcPct val="115000"/>
              </a:lnSpc>
              <a:buClr>
                <a:schemeClr val="accent6"/>
              </a:buClr>
              <a:buSzPct val="150000"/>
            </a:pPr>
            <a:endParaRPr lang="ru-RU" dirty="0" smtClean="0">
              <a:solidFill>
                <a:schemeClr val="tx1"/>
              </a:solidFill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lvl="1" algn="just">
              <a:lnSpc>
                <a:spcPct val="115000"/>
              </a:lnSpc>
            </a:pPr>
            <a:r>
              <a:rPr lang="ru-RU" dirty="0" smtClean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3) Функциональное </a:t>
            </a:r>
            <a:r>
              <a:rPr lang="ru-RU" dirty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тестирование</a:t>
            </a:r>
            <a:r>
              <a:rPr lang="ru-RU" dirty="0" smtClean="0">
                <a:solidFill>
                  <a:schemeClr val="tx1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dirty="0">
              <a:solidFill>
                <a:schemeClr val="tx1"/>
              </a:solidFill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попытка добавления ассоциаций при отсутствии слова в </a:t>
            </a: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словаре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попытка </a:t>
            </a:r>
            <a:r>
              <a:rPr lang="ru-RU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выполнения тренировки при недостаточном количестве выбранных </a:t>
            </a: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слов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попытка </a:t>
            </a:r>
            <a:r>
              <a:rPr lang="ru-RU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выбора слова сверх установленного </a:t>
            </a: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количества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попытка </a:t>
            </a:r>
            <a:r>
              <a:rPr lang="ru-RU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сохранения списка ассоциаций после удаления слова из </a:t>
            </a: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словаря</a:t>
            </a:r>
          </a:p>
          <a:p>
            <a:pPr marL="1200150" lvl="2" indent="-285750" algn="just">
              <a:lnSpc>
                <a:spcPct val="115000"/>
              </a:lnSpc>
              <a:buClr>
                <a:schemeClr val="accent6"/>
              </a:buClr>
              <a:buSzPct val="150000"/>
              <a:buFont typeface="Wingdings 2" panose="05020102010507070707" pitchFamily="18" charset="2"/>
              <a:buChar char=""/>
            </a:pPr>
            <a:r>
              <a:rPr lang="ru-RU" dirty="0" smtClean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попытка </a:t>
            </a:r>
            <a:r>
              <a:rPr lang="ru-RU" dirty="0">
                <a:solidFill>
                  <a:schemeClr val="tx1"/>
                </a:solidFill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перехода к следующему этапу тренировки без выполнения текущего </a:t>
            </a:r>
          </a:p>
        </p:txBody>
      </p:sp>
    </p:spTree>
    <p:extLst>
      <p:ext uri="{BB962C8B-B14F-4D97-AF65-F5344CB8AC3E}">
        <p14:creationId xmlns:p14="http://schemas.microsoft.com/office/powerpoint/2010/main" val="355486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5"/>
          <p:cNvSpPr txBox="1">
            <a:spLocks noGrp="1"/>
          </p:cNvSpPr>
          <p:nvPr>
            <p:ph type="sldNum" idx="12"/>
          </p:nvPr>
        </p:nvSpPr>
        <p:spPr>
          <a:xfrm>
            <a:off x="8007175" y="4125687"/>
            <a:ext cx="1099332" cy="84282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 dirty="0"/>
          </a:p>
        </p:txBody>
      </p:sp>
      <p:sp>
        <p:nvSpPr>
          <p:cNvPr id="412" name="Google Shape;412;p35"/>
          <p:cNvSpPr txBox="1">
            <a:spLocks noGrp="1"/>
          </p:cNvSpPr>
          <p:nvPr>
            <p:ph type="body" idx="4294967295"/>
          </p:nvPr>
        </p:nvSpPr>
        <p:spPr>
          <a:xfrm>
            <a:off x="1568096" y="1893135"/>
            <a:ext cx="6439079" cy="91553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3400" b="1" dirty="0" smtClean="0">
                <a:latin typeface="+mj-lt"/>
                <a:ea typeface="Poppins"/>
                <a:cs typeface="Poppins"/>
                <a:sym typeface="Poppins"/>
              </a:rPr>
              <a:t>Спасибо за внимание!</a:t>
            </a:r>
            <a:endParaRPr sz="3400" dirty="0"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-1" y="0"/>
            <a:ext cx="6989379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Объект. Цель.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sp>
        <p:nvSpPr>
          <p:cNvPr id="34" name="Овал 33"/>
          <p:cNvSpPr/>
          <p:nvPr/>
        </p:nvSpPr>
        <p:spPr>
          <a:xfrm>
            <a:off x="1460937" y="870191"/>
            <a:ext cx="3152776" cy="3152776"/>
          </a:xfrm>
          <a:prstGeom prst="ellipse">
            <a:avLst/>
          </a:prstGeom>
          <a:solidFill>
            <a:schemeClr val="tx1">
              <a:alpha val="37000"/>
            </a:scheme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latin typeface="+mj-lt"/>
              </a:rPr>
              <a:t>П</a:t>
            </a:r>
            <a:r>
              <a:rPr lang="ru-RU" dirty="0" smtClean="0">
                <a:latin typeface="+mj-lt"/>
              </a:rPr>
              <a:t>роцесс </a:t>
            </a:r>
            <a:r>
              <a:rPr lang="ru-RU" dirty="0">
                <a:latin typeface="+mj-lt"/>
              </a:rPr>
              <a:t>изучения слов английского </a:t>
            </a:r>
            <a:r>
              <a:rPr lang="ru-RU" dirty="0" smtClean="0">
                <a:latin typeface="+mj-lt"/>
              </a:rPr>
              <a:t>языка </a:t>
            </a:r>
            <a:endParaRPr lang="ru-RU" dirty="0">
              <a:latin typeface="+mj-lt"/>
            </a:endParaRPr>
          </a:p>
        </p:txBody>
      </p:sp>
      <p:sp>
        <p:nvSpPr>
          <p:cNvPr id="35" name="Овал 34"/>
          <p:cNvSpPr/>
          <p:nvPr/>
        </p:nvSpPr>
        <p:spPr>
          <a:xfrm>
            <a:off x="4438501" y="870191"/>
            <a:ext cx="3152776" cy="3152776"/>
          </a:xfrm>
          <a:prstGeom prst="ellipse">
            <a:avLst/>
          </a:prstGeom>
          <a:solidFill>
            <a:schemeClr val="tx1">
              <a:alpha val="37000"/>
            </a:scheme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>
                <a:latin typeface="+mj-lt"/>
              </a:rPr>
              <a:t>Создание </a:t>
            </a:r>
            <a:r>
              <a:rPr lang="ru-RU" dirty="0">
                <a:latin typeface="+mj-lt"/>
              </a:rPr>
              <a:t>веб-приложения, которое поможет изучающим английский язык быстрее и комфортнее освоить его лексику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74" y="606416"/>
            <a:ext cx="8478821" cy="4541598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2" name="Овал 11"/>
          <p:cNvSpPr/>
          <p:nvPr/>
        </p:nvSpPr>
        <p:spPr>
          <a:xfrm>
            <a:off x="-1" y="474913"/>
            <a:ext cx="2067438" cy="1799050"/>
          </a:xfrm>
          <a:prstGeom prst="ellipse">
            <a:avLst/>
          </a:prstGeom>
          <a:solidFill>
            <a:schemeClr val="tx1">
              <a:alpha val="37000"/>
            </a:schemeClr>
          </a:solidFill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900" dirty="0" smtClean="0">
                <a:latin typeface="+mj-lt"/>
              </a:rPr>
              <a:t>Реализация функционала для </a:t>
            </a:r>
            <a:r>
              <a:rPr lang="ru-RU" sz="900" dirty="0">
                <a:latin typeface="+mj-lt"/>
              </a:rPr>
              <a:t>выполнения тренировок слов из личного </a:t>
            </a:r>
            <a:r>
              <a:rPr lang="ru-RU" sz="900" dirty="0" smtClean="0">
                <a:latin typeface="+mj-lt"/>
              </a:rPr>
              <a:t>словаря, создания </a:t>
            </a:r>
            <a:r>
              <a:rPr lang="ru-RU" sz="900" dirty="0">
                <a:latin typeface="+mj-lt"/>
              </a:rPr>
              <a:t>ассоциаций и </a:t>
            </a:r>
            <a:r>
              <a:rPr lang="ru-RU" sz="900" dirty="0" smtClean="0">
                <a:latin typeface="+mj-lt"/>
              </a:rPr>
              <a:t>просмотр добавленных </a:t>
            </a:r>
            <a:r>
              <a:rPr lang="ru-RU" sz="900" dirty="0">
                <a:latin typeface="+mj-lt"/>
              </a:rPr>
              <a:t>другими </a:t>
            </a:r>
            <a:r>
              <a:rPr lang="ru-RU" sz="900" dirty="0" smtClean="0">
                <a:latin typeface="+mj-lt"/>
              </a:rPr>
              <a:t>пользователями</a:t>
            </a:r>
            <a:endParaRPr lang="ru-RU" sz="900" dirty="0">
              <a:latin typeface="+mj-lt"/>
            </a:endParaRPr>
          </a:p>
        </p:txBody>
      </p:sp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44718"/>
            <a:ext cx="6989379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Задача. Проектирование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sp>
        <p:nvSpPr>
          <p:cNvPr id="15" name="Google Shape;52;p5"/>
          <p:cNvSpPr/>
          <p:nvPr/>
        </p:nvSpPr>
        <p:spPr>
          <a:xfrm>
            <a:off x="8434125" y="4424855"/>
            <a:ext cx="709874" cy="709874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55;p5"/>
          <p:cNvSpPr txBox="1">
            <a:spLocks/>
          </p:cNvSpPr>
          <p:nvPr/>
        </p:nvSpPr>
        <p:spPr>
          <a:xfrm>
            <a:off x="8572436" y="4576450"/>
            <a:ext cx="571564" cy="57156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4800" b="0" i="0" u="none" strike="noStrike" cap="none">
                <a:solidFill>
                  <a:schemeClr val="bg1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n" smtClean="0"/>
              <a:pPr algn="ctr"/>
              <a:t>4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879128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-1" y="0"/>
            <a:ext cx="8061435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Инструментальные средства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sp>
        <p:nvSpPr>
          <p:cNvPr id="16" name="Овал 15"/>
          <p:cNvSpPr/>
          <p:nvPr/>
        </p:nvSpPr>
        <p:spPr>
          <a:xfrm>
            <a:off x="557048" y="775598"/>
            <a:ext cx="1667254" cy="1582012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19" name="Google Shape;643;p46"/>
          <p:cNvSpPr txBox="1"/>
          <p:nvPr/>
        </p:nvSpPr>
        <p:spPr>
          <a:xfrm>
            <a:off x="557048" y="2450108"/>
            <a:ext cx="1667254" cy="254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Vue.js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VueCLI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Vuex</a:t>
            </a:r>
          </a:p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Vue Router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" name="Овал 20"/>
          <p:cNvSpPr/>
          <p:nvPr/>
        </p:nvSpPr>
        <p:spPr>
          <a:xfrm>
            <a:off x="2512848" y="775598"/>
            <a:ext cx="1667254" cy="1582012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22" name="Google Shape;643;p46"/>
          <p:cNvSpPr txBox="1"/>
          <p:nvPr/>
        </p:nvSpPr>
        <p:spPr>
          <a:xfrm>
            <a:off x="2512848" y="2450108"/>
            <a:ext cx="1667254" cy="254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ESLint</a:t>
            </a:r>
          </a:p>
        </p:txBody>
      </p:sp>
      <p:sp>
        <p:nvSpPr>
          <p:cNvPr id="23" name="Овал 22"/>
          <p:cNvSpPr/>
          <p:nvPr/>
        </p:nvSpPr>
        <p:spPr>
          <a:xfrm>
            <a:off x="4468648" y="775598"/>
            <a:ext cx="1667254" cy="1582012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24" name="Google Shape;643;p46"/>
          <p:cNvSpPr txBox="1"/>
          <p:nvPr/>
        </p:nvSpPr>
        <p:spPr>
          <a:xfrm>
            <a:off x="4468648" y="2450108"/>
            <a:ext cx="1667254" cy="254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Vuetify</a:t>
            </a:r>
          </a:p>
        </p:txBody>
      </p:sp>
      <p:sp>
        <p:nvSpPr>
          <p:cNvPr id="25" name="Овал 24"/>
          <p:cNvSpPr/>
          <p:nvPr/>
        </p:nvSpPr>
        <p:spPr>
          <a:xfrm>
            <a:off x="6394180" y="775598"/>
            <a:ext cx="1667254" cy="1582012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26" name="Google Shape;643;p46"/>
          <p:cNvSpPr txBox="1"/>
          <p:nvPr/>
        </p:nvSpPr>
        <p:spPr>
          <a:xfrm>
            <a:off x="6394180" y="2450108"/>
            <a:ext cx="1667254" cy="254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Firebase</a:t>
            </a:r>
          </a:p>
        </p:txBody>
      </p:sp>
      <p:sp>
        <p:nvSpPr>
          <p:cNvPr id="28" name="Овал 27"/>
          <p:cNvSpPr/>
          <p:nvPr/>
        </p:nvSpPr>
        <p:spPr>
          <a:xfrm>
            <a:off x="2512848" y="3065848"/>
            <a:ext cx="1667254" cy="1582012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29" name="Google Shape;643;p46"/>
          <p:cNvSpPr txBox="1"/>
          <p:nvPr/>
        </p:nvSpPr>
        <p:spPr>
          <a:xfrm>
            <a:off x="2512848" y="4740358"/>
            <a:ext cx="1667254" cy="254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WebStorm</a:t>
            </a:r>
          </a:p>
        </p:txBody>
      </p:sp>
      <p:sp>
        <p:nvSpPr>
          <p:cNvPr id="30" name="Овал 29"/>
          <p:cNvSpPr/>
          <p:nvPr/>
        </p:nvSpPr>
        <p:spPr>
          <a:xfrm>
            <a:off x="4504392" y="3082548"/>
            <a:ext cx="1667254" cy="1582012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31" name="Google Shape;643;p46"/>
          <p:cNvSpPr txBox="1"/>
          <p:nvPr/>
        </p:nvSpPr>
        <p:spPr>
          <a:xfrm>
            <a:off x="4504392" y="4757058"/>
            <a:ext cx="1667254" cy="254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npm</a:t>
            </a:r>
          </a:p>
        </p:txBody>
      </p:sp>
    </p:spTree>
    <p:extLst>
      <p:ext uri="{BB962C8B-B14F-4D97-AF65-F5344CB8AC3E}">
        <p14:creationId xmlns:p14="http://schemas.microsoft.com/office/powerpoint/2010/main" val="3034922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-1" y="0"/>
            <a:ext cx="8061435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. Vue Store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graphicFrame>
        <p:nvGraphicFramePr>
          <p:cNvPr id="11" name="Схема 10"/>
          <p:cNvGraphicFramePr/>
          <p:nvPr>
            <p:extLst>
              <p:ext uri="{D42A27DB-BD31-4B8C-83A1-F6EECF244321}">
                <p14:modId xmlns:p14="http://schemas.microsoft.com/office/powerpoint/2010/main" val="18737942"/>
              </p:ext>
            </p:extLst>
          </p:nvPr>
        </p:nvGraphicFramePr>
        <p:xfrm>
          <a:off x="-152525" y="341550"/>
          <a:ext cx="9144000" cy="40374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3" name="Овал 32"/>
          <p:cNvSpPr/>
          <p:nvPr/>
        </p:nvSpPr>
        <p:spPr>
          <a:xfrm>
            <a:off x="194308" y="4022967"/>
            <a:ext cx="839180" cy="796275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34" name="Google Shape;643;p46"/>
          <p:cNvSpPr txBox="1"/>
          <p:nvPr/>
        </p:nvSpPr>
        <p:spPr>
          <a:xfrm>
            <a:off x="-22798" y="4920274"/>
            <a:ext cx="1200146" cy="183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 rtl="0">
              <a:spcBef>
                <a:spcPts val="0"/>
              </a:spcBef>
              <a:spcAft>
                <a:spcPts val="0"/>
              </a:spcAft>
            </a:pPr>
            <a:r>
              <a:rPr lang="en" sz="1200" b="1" dirty="0" smtClean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Vuex</a:t>
            </a:r>
            <a:endParaRPr dirty="0"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948163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4" name="Схема 43"/>
          <p:cNvGraphicFramePr/>
          <p:nvPr>
            <p:extLst>
              <p:ext uri="{D42A27DB-BD31-4B8C-83A1-F6EECF244321}">
                <p14:modId xmlns:p14="http://schemas.microsoft.com/office/powerpoint/2010/main" val="3397326436"/>
              </p:ext>
            </p:extLst>
          </p:nvPr>
        </p:nvGraphicFramePr>
        <p:xfrm>
          <a:off x="439152" y="-123970"/>
          <a:ext cx="4557605" cy="6635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-102861"/>
            <a:ext cx="8061435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. </a:t>
            </a: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Сценарии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19396" y="4586681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369935" y="3916767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graphicFrame>
        <p:nvGraphicFramePr>
          <p:cNvPr id="15" name="Схема 14"/>
          <p:cNvGraphicFramePr/>
          <p:nvPr>
            <p:extLst>
              <p:ext uri="{D42A27DB-BD31-4B8C-83A1-F6EECF244321}">
                <p14:modId xmlns:p14="http://schemas.microsoft.com/office/powerpoint/2010/main" val="3946666378"/>
              </p:ext>
            </p:extLst>
          </p:nvPr>
        </p:nvGraphicFramePr>
        <p:xfrm>
          <a:off x="5379160" y="1156789"/>
          <a:ext cx="2158769" cy="3264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sp>
        <p:nvSpPr>
          <p:cNvPr id="16" name="Овал 15"/>
          <p:cNvSpPr/>
          <p:nvPr/>
        </p:nvSpPr>
        <p:spPr>
          <a:xfrm>
            <a:off x="6450875" y="3965701"/>
            <a:ext cx="586861" cy="556856"/>
          </a:xfrm>
          <a:prstGeom prst="ellipse">
            <a:avLst/>
          </a:prstGeom>
          <a:blipFill>
            <a:blip r:embed="rId13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grpSp>
        <p:nvGrpSpPr>
          <p:cNvPr id="17" name="Группа 16"/>
          <p:cNvGrpSpPr/>
          <p:nvPr/>
        </p:nvGrpSpPr>
        <p:grpSpPr>
          <a:xfrm rot="16200000">
            <a:off x="7044299" y="3283670"/>
            <a:ext cx="308839" cy="262873"/>
            <a:chOff x="1350922" y="2364948"/>
            <a:chExt cx="407460" cy="346814"/>
          </a:xfrm>
        </p:grpSpPr>
        <p:sp>
          <p:nvSpPr>
            <p:cNvPr id="18" name="Стрелка вправо 17"/>
            <p:cNvSpPr/>
            <p:nvPr/>
          </p:nvSpPr>
          <p:spPr>
            <a:xfrm rot="8320948">
              <a:off x="1350922" y="2364948"/>
              <a:ext cx="407460" cy="34681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6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Стрелка вправо 4"/>
            <p:cNvSpPr txBox="1"/>
            <p:nvPr/>
          </p:nvSpPr>
          <p:spPr>
            <a:xfrm rot="19120948">
              <a:off x="1442016" y="2399964"/>
              <a:ext cx="303416" cy="2080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1100" kern="1200">
                <a:latin typeface="+mj-lt"/>
              </a:endParaRPr>
            </a:p>
          </p:txBody>
        </p:sp>
      </p:grpSp>
      <p:grpSp>
        <p:nvGrpSpPr>
          <p:cNvPr id="20" name="Группа 19"/>
          <p:cNvGrpSpPr/>
          <p:nvPr/>
        </p:nvGrpSpPr>
        <p:grpSpPr>
          <a:xfrm>
            <a:off x="7307835" y="3644065"/>
            <a:ext cx="1103298" cy="750595"/>
            <a:chOff x="1194828" y="1455619"/>
            <a:chExt cx="1398445" cy="839067"/>
          </a:xfrm>
        </p:grpSpPr>
        <p:sp>
          <p:nvSpPr>
            <p:cNvPr id="21" name="Скругленный прямоугольник 20"/>
            <p:cNvSpPr/>
            <p:nvPr/>
          </p:nvSpPr>
          <p:spPr>
            <a:xfrm>
              <a:off x="1194828" y="1455619"/>
              <a:ext cx="1398445" cy="839067"/>
            </a:xfrm>
            <a:prstGeom prst="roundRect">
              <a:avLst>
                <a:gd name="adj" fmla="val 10000"/>
              </a:avLst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Скругленный прямоугольник 4"/>
            <p:cNvSpPr txBox="1"/>
            <p:nvPr/>
          </p:nvSpPr>
          <p:spPr>
            <a:xfrm>
              <a:off x="1219403" y="1480194"/>
              <a:ext cx="1349295" cy="7899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dirty="0">
                  <a:latin typeface="+mj-lt"/>
                </a:rPr>
                <a:t>m</a:t>
              </a:r>
              <a:r>
                <a:rPr lang="en-US" sz="1400" kern="1200" dirty="0" smtClean="0">
                  <a:latin typeface="+mj-lt"/>
                </a:rPr>
                <a:t>utation</a:t>
              </a:r>
              <a:endParaRPr lang="ru-RU" sz="1400" kern="1200" dirty="0" smtClean="0">
                <a:latin typeface="+mj-lt"/>
              </a:endParaRPr>
            </a:p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dirty="0">
                  <a:latin typeface="+mj-lt"/>
                </a:rPr>
                <a:t>s</a:t>
              </a:r>
              <a:r>
                <a:rPr lang="en-US" kern="1200" dirty="0" smtClean="0">
                  <a:latin typeface="+mj-lt"/>
                </a:rPr>
                <a:t>tate</a:t>
              </a:r>
              <a:endParaRPr lang="ru-RU" sz="1400" kern="1200" dirty="0">
                <a:latin typeface="+mj-lt"/>
              </a:endParaRPr>
            </a:p>
          </p:txBody>
        </p:sp>
      </p:grpSp>
      <p:grpSp>
        <p:nvGrpSpPr>
          <p:cNvPr id="23" name="Diagram group"/>
          <p:cNvGrpSpPr/>
          <p:nvPr/>
        </p:nvGrpSpPr>
        <p:grpSpPr>
          <a:xfrm>
            <a:off x="8305196" y="4081077"/>
            <a:ext cx="432000" cy="432000"/>
            <a:chOff x="3968481" y="2317024"/>
            <a:chExt cx="1386914" cy="1440008"/>
          </a:xfrm>
          <a:blipFill>
            <a:blip r:embed="rId14"/>
            <a:stretch>
              <a:fillRect/>
            </a:stretch>
          </a:blipFill>
          <a:scene3d>
            <a:camera prst="isometricOffAxis2Left" zoom="95000"/>
            <a:lightRig rig="flat" dir="t"/>
          </a:scene3d>
        </p:grpSpPr>
        <p:grpSp>
          <p:nvGrpSpPr>
            <p:cNvPr id="24" name="Группа 23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  <a:grpFill/>
          </p:grpSpPr>
          <p:sp>
            <p:nvSpPr>
              <p:cNvPr id="25" name="Прямоугольник 24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6" name="TextBox 25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1600" kern="1200" dirty="0">
                    <a:latin typeface="+mj-lt"/>
                  </a:rPr>
                  <a:t>*</a:t>
                </a:r>
              </a:p>
            </p:txBody>
          </p:sp>
        </p:grpSp>
      </p:grpSp>
      <p:grpSp>
        <p:nvGrpSpPr>
          <p:cNvPr id="27" name="Diagram group"/>
          <p:cNvGrpSpPr/>
          <p:nvPr/>
        </p:nvGrpSpPr>
        <p:grpSpPr>
          <a:xfrm>
            <a:off x="7260993" y="2977893"/>
            <a:ext cx="432000" cy="432000"/>
            <a:chOff x="3968481" y="2317024"/>
            <a:chExt cx="1386914" cy="1440008"/>
          </a:xfrm>
          <a:blipFill>
            <a:blip r:embed="rId14"/>
            <a:stretch>
              <a:fillRect/>
            </a:stretch>
          </a:blipFill>
          <a:scene3d>
            <a:camera prst="isometricOffAxis2Left" zoom="95000"/>
            <a:lightRig rig="flat" dir="t"/>
          </a:scene3d>
        </p:grpSpPr>
        <p:grpSp>
          <p:nvGrpSpPr>
            <p:cNvPr id="28" name="Группа 27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  <a:grpFill/>
          </p:grpSpPr>
          <p:sp>
            <p:nvSpPr>
              <p:cNvPr id="29" name="Прямоугольник 28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0" name="TextBox 29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1600" kern="1200" dirty="0">
                    <a:latin typeface="+mj-lt"/>
                  </a:rPr>
                  <a:t>*</a:t>
                </a:r>
              </a:p>
            </p:txBody>
          </p:sp>
        </p:grpSp>
      </p:grpSp>
      <p:graphicFrame>
        <p:nvGraphicFramePr>
          <p:cNvPr id="31" name="Схема 30"/>
          <p:cNvGraphicFramePr/>
          <p:nvPr>
            <p:extLst>
              <p:ext uri="{D42A27DB-BD31-4B8C-83A1-F6EECF244321}">
                <p14:modId xmlns:p14="http://schemas.microsoft.com/office/powerpoint/2010/main" val="1107424650"/>
              </p:ext>
            </p:extLst>
          </p:nvPr>
        </p:nvGraphicFramePr>
        <p:xfrm>
          <a:off x="-697649" y="580239"/>
          <a:ext cx="3113068" cy="48636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5" r:lo="rId16" r:qs="rId17" r:cs="rId18"/>
          </a:graphicData>
        </a:graphic>
      </p:graphicFrame>
      <p:grpSp>
        <p:nvGrpSpPr>
          <p:cNvPr id="39" name="Diagram group"/>
          <p:cNvGrpSpPr/>
          <p:nvPr/>
        </p:nvGrpSpPr>
        <p:grpSpPr>
          <a:xfrm>
            <a:off x="1427817" y="4211932"/>
            <a:ext cx="432000" cy="432000"/>
            <a:chOff x="3968481" y="2317024"/>
            <a:chExt cx="1386914" cy="1440008"/>
          </a:xfrm>
          <a:blipFill>
            <a:blip r:embed="rId14"/>
            <a:stretch>
              <a:fillRect/>
            </a:stretch>
          </a:blipFill>
          <a:scene3d>
            <a:camera prst="isometricOffAxis2Left" zoom="95000"/>
            <a:lightRig rig="flat" dir="t"/>
          </a:scene3d>
        </p:grpSpPr>
        <p:grpSp>
          <p:nvGrpSpPr>
            <p:cNvPr id="40" name="Группа 39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  <a:grpFill/>
          </p:grpSpPr>
          <p:sp>
            <p:nvSpPr>
              <p:cNvPr id="41" name="Прямоугольник 40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42" name="TextBox 41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1600" kern="1200" dirty="0">
                    <a:latin typeface="+mj-lt"/>
                  </a:rPr>
                  <a:t>*</a:t>
                </a:r>
              </a:p>
            </p:txBody>
          </p:sp>
        </p:grpSp>
      </p:grpSp>
      <p:sp>
        <p:nvSpPr>
          <p:cNvPr id="43" name="TextBox 42"/>
          <p:cNvSpPr txBox="1"/>
          <p:nvPr/>
        </p:nvSpPr>
        <p:spPr>
          <a:xfrm>
            <a:off x="672756" y="2626803"/>
            <a:ext cx="7857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getter</a:t>
            </a:r>
            <a:endParaRPr lang="ru-RU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47" name="Овал 46"/>
          <p:cNvSpPr/>
          <p:nvPr/>
        </p:nvSpPr>
        <p:spPr>
          <a:xfrm>
            <a:off x="7260993" y="1650784"/>
            <a:ext cx="529587" cy="498597"/>
          </a:xfrm>
          <a:prstGeom prst="ellipse">
            <a:avLst/>
          </a:prstGeom>
          <a:blipFill>
            <a:blip r:embed="rId20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48" name="Овал 47"/>
          <p:cNvSpPr/>
          <p:nvPr/>
        </p:nvSpPr>
        <p:spPr>
          <a:xfrm>
            <a:off x="3923562" y="1650784"/>
            <a:ext cx="529587" cy="498597"/>
          </a:xfrm>
          <a:prstGeom prst="ellipse">
            <a:avLst/>
          </a:prstGeom>
          <a:blipFill>
            <a:blip r:embed="rId20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sp>
        <p:nvSpPr>
          <p:cNvPr id="49" name="Овал 48"/>
          <p:cNvSpPr/>
          <p:nvPr/>
        </p:nvSpPr>
        <p:spPr>
          <a:xfrm>
            <a:off x="1480784" y="1655960"/>
            <a:ext cx="529587" cy="498597"/>
          </a:xfrm>
          <a:prstGeom prst="ellipse">
            <a:avLst/>
          </a:prstGeom>
          <a:blipFill>
            <a:blip r:embed="rId20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grpSp>
        <p:nvGrpSpPr>
          <p:cNvPr id="50" name="Diagram group"/>
          <p:cNvGrpSpPr/>
          <p:nvPr/>
        </p:nvGrpSpPr>
        <p:grpSpPr>
          <a:xfrm>
            <a:off x="3923562" y="3137526"/>
            <a:ext cx="432000" cy="432000"/>
            <a:chOff x="3968481" y="2317024"/>
            <a:chExt cx="1386914" cy="1440008"/>
          </a:xfrm>
          <a:blipFill>
            <a:blip r:embed="rId14"/>
            <a:stretch>
              <a:fillRect/>
            </a:stretch>
          </a:blipFill>
          <a:scene3d>
            <a:camera prst="isometricOffAxis2Left" zoom="95000"/>
            <a:lightRig rig="flat" dir="t"/>
          </a:scene3d>
        </p:grpSpPr>
        <p:grpSp>
          <p:nvGrpSpPr>
            <p:cNvPr id="51" name="Группа 50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  <a:grpFill/>
          </p:grpSpPr>
          <p:sp>
            <p:nvSpPr>
              <p:cNvPr id="52" name="Прямоугольник 51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53" name="TextBox 52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1600" kern="1200" dirty="0">
                    <a:latin typeface="+mj-lt"/>
                  </a:rPr>
                  <a:t>*</a:t>
                </a:r>
              </a:p>
            </p:txBody>
          </p:sp>
        </p:grpSp>
      </p:grpSp>
      <p:grpSp>
        <p:nvGrpSpPr>
          <p:cNvPr id="54" name="Diagram group"/>
          <p:cNvGrpSpPr/>
          <p:nvPr/>
        </p:nvGrpSpPr>
        <p:grpSpPr>
          <a:xfrm>
            <a:off x="3911899" y="4203855"/>
            <a:ext cx="432000" cy="432000"/>
            <a:chOff x="3968481" y="2317024"/>
            <a:chExt cx="1386914" cy="1440008"/>
          </a:xfrm>
          <a:blipFill>
            <a:blip r:embed="rId14"/>
            <a:stretch>
              <a:fillRect/>
            </a:stretch>
          </a:blipFill>
          <a:scene3d>
            <a:camera prst="isometricOffAxis2Left" zoom="95000"/>
            <a:lightRig rig="flat" dir="t"/>
          </a:scene3d>
        </p:grpSpPr>
        <p:grpSp>
          <p:nvGrpSpPr>
            <p:cNvPr id="55" name="Группа 54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  <a:grpFill/>
          </p:grpSpPr>
          <p:sp>
            <p:nvSpPr>
              <p:cNvPr id="56" name="Прямоугольник 55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57" name="TextBox 56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grpFill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ru-RU" sz="1600" kern="1200" dirty="0">
                    <a:latin typeface="+mj-lt"/>
                  </a:rPr>
                  <a:t>*</a:t>
                </a:r>
              </a:p>
            </p:txBody>
          </p:sp>
        </p:grpSp>
      </p:grpSp>
      <p:sp>
        <p:nvSpPr>
          <p:cNvPr id="2" name="Цилиндр 1"/>
          <p:cNvSpPr/>
          <p:nvPr/>
        </p:nvSpPr>
        <p:spPr>
          <a:xfrm>
            <a:off x="729101" y="421652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1</a:t>
            </a:r>
            <a:endParaRPr lang="ru-RU" sz="3600" dirty="0">
              <a:latin typeface="+mj-lt"/>
            </a:endParaRPr>
          </a:p>
        </p:txBody>
      </p:sp>
      <p:sp>
        <p:nvSpPr>
          <p:cNvPr id="58" name="Цилиндр 57"/>
          <p:cNvSpPr/>
          <p:nvPr/>
        </p:nvSpPr>
        <p:spPr>
          <a:xfrm>
            <a:off x="3113336" y="426288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2</a:t>
            </a:r>
            <a:endParaRPr lang="ru-RU" sz="3600" dirty="0">
              <a:latin typeface="+mj-lt"/>
            </a:endParaRPr>
          </a:p>
        </p:txBody>
      </p:sp>
      <p:sp>
        <p:nvSpPr>
          <p:cNvPr id="59" name="Цилиндр 58"/>
          <p:cNvSpPr/>
          <p:nvPr/>
        </p:nvSpPr>
        <p:spPr>
          <a:xfrm>
            <a:off x="6511328" y="427785"/>
            <a:ext cx="716549" cy="716549"/>
          </a:xfrm>
          <a:prstGeom prst="can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600" dirty="0" smtClean="0">
                <a:latin typeface="+mj-lt"/>
              </a:rPr>
              <a:t>3</a:t>
            </a:r>
            <a:endParaRPr lang="ru-RU" sz="3600" dirty="0">
              <a:latin typeface="+mj-lt"/>
            </a:endParaRPr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2179674" y="580239"/>
            <a:ext cx="0" cy="4309306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/>
          <p:cNvCxnSpPr/>
          <p:nvPr/>
        </p:nvCxnSpPr>
        <p:spPr>
          <a:xfrm>
            <a:off x="5000301" y="634172"/>
            <a:ext cx="0" cy="4309306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61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-1" y="0"/>
            <a:ext cx="8061435" cy="68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Header. Footer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555875" y="4576450"/>
            <a:ext cx="4356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grpSp>
        <p:nvGrpSpPr>
          <p:cNvPr id="9" name="Diagram group"/>
          <p:cNvGrpSpPr/>
          <p:nvPr/>
        </p:nvGrpSpPr>
        <p:grpSpPr>
          <a:xfrm>
            <a:off x="961570" y="4206461"/>
            <a:ext cx="775887" cy="805589"/>
            <a:chOff x="3968481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0" name="Группа 9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</p:grpSpPr>
          <p:sp>
            <p:nvSpPr>
              <p:cNvPr id="11" name="Прямоугольник 10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TextBox 11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smtClean="0">
                    <a:latin typeface="+mj-lt"/>
                  </a:rPr>
                  <a:t>User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14" name="Овал 13"/>
          <p:cNvSpPr/>
          <p:nvPr/>
        </p:nvSpPr>
        <p:spPr>
          <a:xfrm>
            <a:off x="113434" y="4173655"/>
            <a:ext cx="848136" cy="80477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3948" y="2207070"/>
            <a:ext cx="9180000" cy="4172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5720" y="1234410"/>
            <a:ext cx="9190800" cy="4025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Google Shape;193;p19"/>
          <p:cNvSpPr txBox="1">
            <a:spLocks/>
          </p:cNvSpPr>
          <p:nvPr/>
        </p:nvSpPr>
        <p:spPr>
          <a:xfrm>
            <a:off x="712240" y="604447"/>
            <a:ext cx="8061435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Header. </a:t>
            </a:r>
            <a:r>
              <a:rPr lang="ru-RU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Неавторизованный пользователь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1" name="Google Shape;193;p19"/>
          <p:cNvSpPr txBox="1">
            <a:spLocks/>
          </p:cNvSpPr>
          <p:nvPr/>
        </p:nvSpPr>
        <p:spPr>
          <a:xfrm>
            <a:off x="712240" y="1536147"/>
            <a:ext cx="8061435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Header. </a:t>
            </a:r>
            <a:r>
              <a:rPr lang="ru-RU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Авторизованный пользователь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sp>
        <p:nvSpPr>
          <p:cNvPr id="22" name="Google Shape;193;p19"/>
          <p:cNvSpPr txBox="1">
            <a:spLocks/>
          </p:cNvSpPr>
          <p:nvPr/>
        </p:nvSpPr>
        <p:spPr>
          <a:xfrm>
            <a:off x="712239" y="2503103"/>
            <a:ext cx="8061435" cy="6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sz="3600" b="1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algn="ctr"/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Footer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23948" y="3194436"/>
            <a:ext cx="9212186" cy="2756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89354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>
            <a:spLocks noGrp="1"/>
          </p:cNvSpPr>
          <p:nvPr>
            <p:ph type="title"/>
          </p:nvPr>
        </p:nvSpPr>
        <p:spPr>
          <a:xfrm>
            <a:off x="0" y="0"/>
            <a:ext cx="8061435" cy="11076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Реализация. Формы входа и регистрации</a:t>
            </a:r>
            <a:endParaRPr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95" name="Google Shape;195;p19"/>
          <p:cNvSpPr txBox="1">
            <a:spLocks noGrp="1"/>
          </p:cNvSpPr>
          <p:nvPr>
            <p:ph type="sldNum" idx="12"/>
          </p:nvPr>
        </p:nvSpPr>
        <p:spPr>
          <a:xfrm>
            <a:off x="8148520" y="4197138"/>
            <a:ext cx="1082565" cy="11512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grpSp>
        <p:nvGrpSpPr>
          <p:cNvPr id="196" name="Google Shape;196;p19"/>
          <p:cNvGrpSpPr/>
          <p:nvPr/>
        </p:nvGrpSpPr>
        <p:grpSpPr>
          <a:xfrm>
            <a:off x="6438110" y="3653462"/>
            <a:ext cx="369505" cy="369505"/>
            <a:chOff x="2594050" y="1631825"/>
            <a:chExt cx="439625" cy="439625"/>
          </a:xfrm>
        </p:grpSpPr>
        <p:sp>
          <p:nvSpPr>
            <p:cNvPr id="197" name="Google Shape;197;p19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8" name="Google Shape;198;p19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199" name="Google Shape;199;p1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  <p:sp>
          <p:nvSpPr>
            <p:cNvPr id="200" name="Google Shape;200;p19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</a:endParaRPr>
            </a:p>
          </p:txBody>
        </p:sp>
      </p:grpSp>
      <p:pic>
        <p:nvPicPr>
          <p:cNvPr id="5" name="Рисунок 4"/>
          <p:cNvPicPr>
            <a:picLocks noChangeAspect="1"/>
          </p:cNvPicPr>
          <p:nvPr/>
        </p:nvPicPr>
        <p:blipFill rotWithShape="1">
          <a:blip r:embed="rId3"/>
          <a:srcRect l="9693" t="1065" r="10790" b="8830"/>
          <a:stretch/>
        </p:blipFill>
        <p:spPr>
          <a:xfrm>
            <a:off x="4562789" y="907901"/>
            <a:ext cx="4376058" cy="29935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7" name="Схема 6"/>
          <p:cNvGraphicFramePr/>
          <p:nvPr>
            <p:extLst>
              <p:ext uri="{D42A27DB-BD31-4B8C-83A1-F6EECF244321}">
                <p14:modId xmlns:p14="http://schemas.microsoft.com/office/powerpoint/2010/main" val="3131788393"/>
              </p:ext>
            </p:extLst>
          </p:nvPr>
        </p:nvGraphicFramePr>
        <p:xfrm>
          <a:off x="468342" y="907901"/>
          <a:ext cx="3096235" cy="36388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9" name="Овал 18"/>
          <p:cNvSpPr/>
          <p:nvPr/>
        </p:nvSpPr>
        <p:spPr>
          <a:xfrm>
            <a:off x="1599722" y="3908741"/>
            <a:ext cx="848136" cy="80477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  <p:grpSp>
        <p:nvGrpSpPr>
          <p:cNvPr id="20" name="Группа 19"/>
          <p:cNvGrpSpPr/>
          <p:nvPr/>
        </p:nvGrpSpPr>
        <p:grpSpPr>
          <a:xfrm rot="16200000">
            <a:off x="2775931" y="3287546"/>
            <a:ext cx="377193" cy="321052"/>
            <a:chOff x="1350922" y="2364948"/>
            <a:chExt cx="407460" cy="346814"/>
          </a:xfrm>
        </p:grpSpPr>
        <p:sp>
          <p:nvSpPr>
            <p:cNvPr id="21" name="Стрелка вправо 20"/>
            <p:cNvSpPr/>
            <p:nvPr/>
          </p:nvSpPr>
          <p:spPr>
            <a:xfrm rot="8320948">
              <a:off x="1350922" y="2364948"/>
              <a:ext cx="407460" cy="346814"/>
            </a:xfrm>
            <a:prstGeom prst="righ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6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Стрелка вправо 4"/>
            <p:cNvSpPr txBox="1"/>
            <p:nvPr/>
          </p:nvSpPr>
          <p:spPr>
            <a:xfrm rot="19120948">
              <a:off x="1442016" y="2399964"/>
              <a:ext cx="303416" cy="20808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0" tIns="0" rIns="0" bIns="0" numCol="1" spcCol="1270" anchor="ctr" anchorCtr="0">
              <a:noAutofit/>
            </a:bodyPr>
            <a:lstStyle/>
            <a:p>
              <a:pPr lvl="0" algn="ctr" defTabSz="4889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ru-RU" sz="1100" kern="1200">
                <a:latin typeface="+mj-lt"/>
              </a:endParaRPr>
            </a:p>
          </p:txBody>
        </p:sp>
      </p:grpSp>
      <p:grpSp>
        <p:nvGrpSpPr>
          <p:cNvPr id="23" name="Группа 22"/>
          <p:cNvGrpSpPr/>
          <p:nvPr/>
        </p:nvGrpSpPr>
        <p:grpSpPr>
          <a:xfrm>
            <a:off x="2923781" y="3710259"/>
            <a:ext cx="1189080" cy="808954"/>
            <a:chOff x="1194828" y="1455619"/>
            <a:chExt cx="1398445" cy="839067"/>
          </a:xfrm>
        </p:grpSpPr>
        <p:sp>
          <p:nvSpPr>
            <p:cNvPr id="24" name="Скругленный прямоугольник 23"/>
            <p:cNvSpPr/>
            <p:nvPr/>
          </p:nvSpPr>
          <p:spPr>
            <a:xfrm>
              <a:off x="1194828" y="1455619"/>
              <a:ext cx="1398445" cy="839067"/>
            </a:xfrm>
            <a:prstGeom prst="roundRect">
              <a:avLst>
                <a:gd name="adj" fmla="val 10000"/>
              </a:avLst>
            </a:pr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1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Скругленный прямоугольник 4"/>
            <p:cNvSpPr txBox="1"/>
            <p:nvPr/>
          </p:nvSpPr>
          <p:spPr>
            <a:xfrm>
              <a:off x="1219403" y="1480194"/>
              <a:ext cx="1349295" cy="7899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53340" tIns="53340" rIns="53340" bIns="53340" numCol="1" spcCol="1270" anchor="ctr" anchorCtr="0">
              <a:noAutofit/>
            </a:bodyPr>
            <a:lstStyle/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dirty="0">
                  <a:latin typeface="+mj-lt"/>
                </a:rPr>
                <a:t>m</a:t>
              </a:r>
              <a:r>
                <a:rPr lang="en-US" sz="1400" kern="1200" dirty="0" smtClean="0">
                  <a:latin typeface="+mj-lt"/>
                </a:rPr>
                <a:t>utation</a:t>
              </a:r>
              <a:endParaRPr lang="ru-RU" sz="1400" kern="1200" dirty="0" smtClean="0">
                <a:latin typeface="+mj-lt"/>
              </a:endParaRPr>
            </a:p>
            <a:p>
              <a:pPr lvl="0" algn="ctr" defTabSz="6223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kern="1200" dirty="0">
                  <a:latin typeface="+mj-lt"/>
                </a:rPr>
                <a:t>s</a:t>
              </a:r>
              <a:r>
                <a:rPr lang="en-US" kern="1200" dirty="0" smtClean="0">
                  <a:latin typeface="+mj-lt"/>
                </a:rPr>
                <a:t>tate</a:t>
              </a:r>
              <a:endParaRPr lang="ru-RU" sz="1400" kern="1200" dirty="0">
                <a:latin typeface="+mj-lt"/>
              </a:endParaRPr>
            </a:p>
          </p:txBody>
        </p:sp>
      </p:grpSp>
      <p:grpSp>
        <p:nvGrpSpPr>
          <p:cNvPr id="26" name="Diagram group"/>
          <p:cNvGrpSpPr/>
          <p:nvPr/>
        </p:nvGrpSpPr>
        <p:grpSpPr>
          <a:xfrm>
            <a:off x="3947960" y="4038363"/>
            <a:ext cx="594842" cy="617613"/>
            <a:chOff x="3968481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27" name="Группа 26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</p:grpSpPr>
          <p:sp>
            <p:nvSpPr>
              <p:cNvPr id="28" name="Прямоугольник 27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9" name="TextBox 28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smtClean="0">
                    <a:latin typeface="+mj-lt"/>
                  </a:rPr>
                  <a:t>User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grpSp>
        <p:nvGrpSpPr>
          <p:cNvPr id="15" name="Diagram group"/>
          <p:cNvGrpSpPr/>
          <p:nvPr/>
        </p:nvGrpSpPr>
        <p:grpSpPr>
          <a:xfrm>
            <a:off x="2804001" y="2701594"/>
            <a:ext cx="594842" cy="617613"/>
            <a:chOff x="3968481" y="2317024"/>
            <a:chExt cx="1386914" cy="1440008"/>
          </a:xfrm>
          <a:scene3d>
            <a:camera prst="isometricOffAxis2Left" zoom="95000"/>
            <a:lightRig rig="flat" dir="t"/>
          </a:scene3d>
        </p:grpSpPr>
        <p:grpSp>
          <p:nvGrpSpPr>
            <p:cNvPr id="16" name="Группа 15"/>
            <p:cNvGrpSpPr/>
            <p:nvPr/>
          </p:nvGrpSpPr>
          <p:grpSpPr>
            <a:xfrm>
              <a:off x="3968481" y="2317024"/>
              <a:ext cx="1386914" cy="1440008"/>
              <a:chOff x="3968481" y="2317024"/>
              <a:chExt cx="1386914" cy="1440008"/>
            </a:xfrm>
          </p:grpSpPr>
          <p:sp>
            <p:nvSpPr>
              <p:cNvPr id="17" name="Прямоугольник 16"/>
              <p:cNvSpPr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  <a:sp3d extrusionH="381000" contourW="38100" prstMaterial="matte">
                <a:contourClr>
                  <a:schemeClr val="lt1"/>
                </a:contourClr>
              </a:sp3d>
            </p:spPr>
            <p:style>
              <a:lnRef idx="0">
                <a:scrgbClr r="0" g="0" b="0"/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8" name="TextBox 17"/>
              <p:cNvSpPr txBox="1"/>
              <p:nvPr/>
            </p:nvSpPr>
            <p:spPr>
              <a:xfrm>
                <a:off x="3968481" y="2317024"/>
                <a:ext cx="1386914" cy="1440008"/>
              </a:xfrm>
              <a:prstGeom prst="rect">
                <a:avLst/>
              </a:prstGeom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10160" tIns="10160" rIns="10160" bIns="10160" numCol="1" spcCol="1270" anchor="ctr" anchorCtr="0">
                <a:no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600" kern="1200" dirty="0" smtClean="0">
                    <a:latin typeface="+mj-lt"/>
                  </a:rPr>
                  <a:t>User</a:t>
                </a:r>
                <a:endParaRPr lang="ru-RU" sz="1600" kern="1200" dirty="0">
                  <a:latin typeface="+mj-lt"/>
                </a:endParaRPr>
              </a:p>
            </p:txBody>
          </p:sp>
        </p:grpSp>
      </p:grpSp>
      <p:sp>
        <p:nvSpPr>
          <p:cNvPr id="30" name="Овал 29"/>
          <p:cNvSpPr/>
          <p:nvPr/>
        </p:nvSpPr>
        <p:spPr>
          <a:xfrm>
            <a:off x="2964527" y="996597"/>
            <a:ext cx="784326" cy="732058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ru-RU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29201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ymbeline templat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/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4219</TotalTime>
  <Words>508</Words>
  <PresentationFormat>Экран (16:9)</PresentationFormat>
  <Paragraphs>187</Paragraphs>
  <Slides>27</Slides>
  <Notes>27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35" baseType="lpstr">
      <vt:lpstr>Arial</vt:lpstr>
      <vt:lpstr>Poppins</vt:lpstr>
      <vt:lpstr>Times New Roman</vt:lpstr>
      <vt:lpstr>Arial Black</vt:lpstr>
      <vt:lpstr>Wingdings 2</vt:lpstr>
      <vt:lpstr>Poppins Light</vt:lpstr>
      <vt:lpstr>Calibri</vt:lpstr>
      <vt:lpstr>Cymbeline template</vt:lpstr>
      <vt:lpstr>ВЕБ-ПРИЛОЖЕНИЕ ДЛЯ ИЗУЧЕНИЯ ИНОСТРАННОГО ЯЗЫКА</vt:lpstr>
      <vt:lpstr>Актуальность</vt:lpstr>
      <vt:lpstr>Объект. Цель.</vt:lpstr>
      <vt:lpstr>Задача. Проектирование</vt:lpstr>
      <vt:lpstr>Инструментальные средства</vt:lpstr>
      <vt:lpstr>Реализация. Vue Store</vt:lpstr>
      <vt:lpstr>Реализация. Сценарии</vt:lpstr>
      <vt:lpstr>Реализация. Header. Footer</vt:lpstr>
      <vt:lpstr>Реализация. Формы входа и регистрации</vt:lpstr>
      <vt:lpstr>Реализация. Главная страница</vt:lpstr>
      <vt:lpstr>Реализация. Страница «Подробнее»</vt:lpstr>
      <vt:lpstr>Реализация. Личный кабинет</vt:lpstr>
      <vt:lpstr>Реализация. Словарь</vt:lpstr>
      <vt:lpstr>Реализация. Словарь. Список слов</vt:lpstr>
      <vt:lpstr>Реализация. Словарь. Карточка слова</vt:lpstr>
      <vt:lpstr>Реализация. Словарь. Карточка слова</vt:lpstr>
      <vt:lpstr>Реализация. Словарь. Карточка слова</vt:lpstr>
      <vt:lpstr>Реализация. Словарь. Карточка слова </vt:lpstr>
      <vt:lpstr>Реализация. Словарь. Чекбокс</vt:lpstr>
      <vt:lpstr>Реализация. Информация о слове</vt:lpstr>
      <vt:lpstr>Реализация. Взаимодействие</vt:lpstr>
      <vt:lpstr>Реализация. Создание ассоциаций</vt:lpstr>
      <vt:lpstr>Реализация. Тренировка 1</vt:lpstr>
      <vt:lpstr>Реализация. Тренировка 2</vt:lpstr>
      <vt:lpstr>Реализация. Тренировка 3</vt:lpstr>
      <vt:lpstr>Тестирование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terms:modified xsi:type="dcterms:W3CDTF">2021-08-30T10:54:24Z</dcterms:modified>
</cp:coreProperties>
</file>